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62" r:id="rId5"/>
    <p:sldId id="263" r:id="rId6"/>
    <p:sldId id="264" r:id="rId7"/>
    <p:sldId id="265" r:id="rId8"/>
    <p:sldId id="259" r:id="rId9"/>
    <p:sldId id="260" r:id="rId10"/>
    <p:sldId id="258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yHomeDrive:Users:mthomas:Documents:CSRC:CSRC%20Grant%20Dev:COAST:SpeakerSeries2015-2016:gropp-usingmpi-interm-jacob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yHomeDrive:Users:mthomas:Documents:CSRC:CSRC%20Grant%20Dev:COAST:SpeakerSeries2015-2016:gropp-usingmpi-interm-jacob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yHomeDrive:Users:mthomas:Documents:CSRC:CSRC%20Grant%20Dev:COAST:SpeakerSeries2015-2016:gropp-usingmpi-interm-jacob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RunTime</a:t>
            </a:r>
            <a:r>
              <a:rPr lang="en-US" baseline="0"/>
              <a:t> vs Iterations (Nx=1000) </a:t>
            </a:r>
          </a:p>
          <a:p>
            <a:pPr>
              <a:defRPr/>
            </a:pPr>
            <a:r>
              <a:rPr lang="en-US" baseline="0"/>
              <a:t>as a function of Communcation</a:t>
            </a: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767579930572475"/>
          <c:y val="0.118762892106868"/>
          <c:w val="0.76474184448071"/>
          <c:h val="0.787310973168554"/>
        </c:manualLayout>
      </c:layout>
      <c:scatterChart>
        <c:scatterStyle val="lineMarker"/>
        <c:varyColors val="0"/>
        <c:ser>
          <c:idx val="0"/>
          <c:order val="0"/>
          <c:tx>
            <c:v>ONED</c:v>
          </c:tx>
          <c:xVal>
            <c:numRef>
              <c:f>'oned-NX=1000'!$A$42:$A$92</c:f>
              <c:numCache>
                <c:formatCode>General</c:formatCode>
                <c:ptCount val="51"/>
                <c:pt idx="0">
                  <c:v>200.0</c:v>
                </c:pt>
                <c:pt idx="1">
                  <c:v>400.0</c:v>
                </c:pt>
                <c:pt idx="2">
                  <c:v>600.0</c:v>
                </c:pt>
                <c:pt idx="3">
                  <c:v>800.0</c:v>
                </c:pt>
                <c:pt idx="4">
                  <c:v>1000.0</c:v>
                </c:pt>
                <c:pt idx="5">
                  <c:v>1200.0</c:v>
                </c:pt>
                <c:pt idx="6">
                  <c:v>1400.0</c:v>
                </c:pt>
                <c:pt idx="7">
                  <c:v>1600.0</c:v>
                </c:pt>
                <c:pt idx="8">
                  <c:v>1800.0</c:v>
                </c:pt>
                <c:pt idx="9">
                  <c:v>2000.0</c:v>
                </c:pt>
                <c:pt idx="10">
                  <c:v>2200.0</c:v>
                </c:pt>
                <c:pt idx="11">
                  <c:v>2400.0</c:v>
                </c:pt>
                <c:pt idx="12">
                  <c:v>2600.0</c:v>
                </c:pt>
                <c:pt idx="13">
                  <c:v>2800.0</c:v>
                </c:pt>
                <c:pt idx="14">
                  <c:v>3000.0</c:v>
                </c:pt>
                <c:pt idx="15">
                  <c:v>3200.0</c:v>
                </c:pt>
                <c:pt idx="16">
                  <c:v>3400.0</c:v>
                </c:pt>
                <c:pt idx="17">
                  <c:v>3600.0</c:v>
                </c:pt>
                <c:pt idx="18">
                  <c:v>3800.0</c:v>
                </c:pt>
                <c:pt idx="19">
                  <c:v>4000.0</c:v>
                </c:pt>
                <c:pt idx="20">
                  <c:v>4200.0</c:v>
                </c:pt>
                <c:pt idx="21">
                  <c:v>4400.0</c:v>
                </c:pt>
                <c:pt idx="22">
                  <c:v>4600.0</c:v>
                </c:pt>
                <c:pt idx="23">
                  <c:v>4800.0</c:v>
                </c:pt>
                <c:pt idx="24">
                  <c:v>5000.0</c:v>
                </c:pt>
                <c:pt idx="25">
                  <c:v>5200.0</c:v>
                </c:pt>
                <c:pt idx="26">
                  <c:v>5400.0</c:v>
                </c:pt>
                <c:pt idx="27">
                  <c:v>5600.0</c:v>
                </c:pt>
                <c:pt idx="28">
                  <c:v>5800.0</c:v>
                </c:pt>
                <c:pt idx="29">
                  <c:v>6000.0</c:v>
                </c:pt>
                <c:pt idx="30">
                  <c:v>6200.0</c:v>
                </c:pt>
                <c:pt idx="31">
                  <c:v>6400.0</c:v>
                </c:pt>
                <c:pt idx="32">
                  <c:v>6600.0</c:v>
                </c:pt>
                <c:pt idx="33">
                  <c:v>6800.0</c:v>
                </c:pt>
                <c:pt idx="34">
                  <c:v>7000.0</c:v>
                </c:pt>
                <c:pt idx="35">
                  <c:v>7200.0</c:v>
                </c:pt>
                <c:pt idx="36">
                  <c:v>7400.0</c:v>
                </c:pt>
                <c:pt idx="37">
                  <c:v>7600.0</c:v>
                </c:pt>
                <c:pt idx="38">
                  <c:v>7800.0</c:v>
                </c:pt>
                <c:pt idx="39">
                  <c:v>8000.0</c:v>
                </c:pt>
                <c:pt idx="40">
                  <c:v>8200.0</c:v>
                </c:pt>
                <c:pt idx="41">
                  <c:v>8400.0</c:v>
                </c:pt>
                <c:pt idx="42">
                  <c:v>8600.0</c:v>
                </c:pt>
                <c:pt idx="43">
                  <c:v>8800.0</c:v>
                </c:pt>
                <c:pt idx="44">
                  <c:v>9000.0</c:v>
                </c:pt>
                <c:pt idx="45">
                  <c:v>9200.0</c:v>
                </c:pt>
                <c:pt idx="46">
                  <c:v>9400.0</c:v>
                </c:pt>
                <c:pt idx="47">
                  <c:v>9600.0</c:v>
                </c:pt>
                <c:pt idx="48">
                  <c:v>9800.0</c:v>
                </c:pt>
                <c:pt idx="49">
                  <c:v>10000.0</c:v>
                </c:pt>
                <c:pt idx="50">
                  <c:v>10002.0</c:v>
                </c:pt>
              </c:numCache>
            </c:numRef>
          </c:xVal>
          <c:yVal>
            <c:numRef>
              <c:f>'oned-NX=1000'!$B$42:$B$92</c:f>
              <c:numCache>
                <c:formatCode>General</c:formatCode>
                <c:ptCount val="51"/>
                <c:pt idx="0">
                  <c:v>0.298023</c:v>
                </c:pt>
                <c:pt idx="1">
                  <c:v>0.650101</c:v>
                </c:pt>
                <c:pt idx="2">
                  <c:v>1.273575</c:v>
                </c:pt>
                <c:pt idx="3">
                  <c:v>2.087176</c:v>
                </c:pt>
                <c:pt idx="4">
                  <c:v>2.859324</c:v>
                </c:pt>
                <c:pt idx="5">
                  <c:v>3.535909</c:v>
                </c:pt>
                <c:pt idx="6">
                  <c:v>4.117719</c:v>
                </c:pt>
                <c:pt idx="7">
                  <c:v>4.545941</c:v>
                </c:pt>
                <c:pt idx="8">
                  <c:v>4.913722</c:v>
                </c:pt>
                <c:pt idx="9">
                  <c:v>5.257605</c:v>
                </c:pt>
                <c:pt idx="10">
                  <c:v>5.573755</c:v>
                </c:pt>
                <c:pt idx="11">
                  <c:v>5.872226</c:v>
                </c:pt>
                <c:pt idx="12">
                  <c:v>6.155434</c:v>
                </c:pt>
                <c:pt idx="13">
                  <c:v>6.431994</c:v>
                </c:pt>
                <c:pt idx="14">
                  <c:v>6.707771</c:v>
                </c:pt>
                <c:pt idx="15">
                  <c:v>6.983631</c:v>
                </c:pt>
                <c:pt idx="16">
                  <c:v>7.259612</c:v>
                </c:pt>
                <c:pt idx="17">
                  <c:v>7.536081</c:v>
                </c:pt>
                <c:pt idx="18">
                  <c:v>7.812388</c:v>
                </c:pt>
                <c:pt idx="19">
                  <c:v>8.087817</c:v>
                </c:pt>
                <c:pt idx="20">
                  <c:v>8.363286</c:v>
                </c:pt>
                <c:pt idx="21">
                  <c:v>8.639585</c:v>
                </c:pt>
                <c:pt idx="22">
                  <c:v>8.915573</c:v>
                </c:pt>
                <c:pt idx="23">
                  <c:v>9.191359</c:v>
                </c:pt>
                <c:pt idx="24">
                  <c:v>9.467371</c:v>
                </c:pt>
                <c:pt idx="25">
                  <c:v>9.743746</c:v>
                </c:pt>
                <c:pt idx="26">
                  <c:v>10.019215</c:v>
                </c:pt>
                <c:pt idx="27">
                  <c:v>10.294752</c:v>
                </c:pt>
                <c:pt idx="28">
                  <c:v>10.570884</c:v>
                </c:pt>
                <c:pt idx="29">
                  <c:v>10.846899</c:v>
                </c:pt>
                <c:pt idx="30">
                  <c:v>11.122359</c:v>
                </c:pt>
                <c:pt idx="31">
                  <c:v>11.397928</c:v>
                </c:pt>
                <c:pt idx="32">
                  <c:v>11.674442</c:v>
                </c:pt>
                <c:pt idx="33">
                  <c:v>11.950171</c:v>
                </c:pt>
                <c:pt idx="34">
                  <c:v>12.225914</c:v>
                </c:pt>
                <c:pt idx="35">
                  <c:v>12.501982</c:v>
                </c:pt>
                <c:pt idx="36">
                  <c:v>12.777943</c:v>
                </c:pt>
                <c:pt idx="37">
                  <c:v>13.053611</c:v>
                </c:pt>
                <c:pt idx="38">
                  <c:v>13.328963</c:v>
                </c:pt>
                <c:pt idx="39">
                  <c:v>13.605735</c:v>
                </c:pt>
                <c:pt idx="40">
                  <c:v>13.881595</c:v>
                </c:pt>
                <c:pt idx="41">
                  <c:v>14.157115</c:v>
                </c:pt>
                <c:pt idx="42">
                  <c:v>14.432891</c:v>
                </c:pt>
                <c:pt idx="43">
                  <c:v>14.708761</c:v>
                </c:pt>
                <c:pt idx="44">
                  <c:v>14.984972</c:v>
                </c:pt>
                <c:pt idx="45">
                  <c:v>15.260466</c:v>
                </c:pt>
                <c:pt idx="46">
                  <c:v>15.536642</c:v>
                </c:pt>
                <c:pt idx="47">
                  <c:v>15.813017</c:v>
                </c:pt>
                <c:pt idx="48">
                  <c:v>16.088508</c:v>
                </c:pt>
                <c:pt idx="49">
                  <c:v>16.364001</c:v>
                </c:pt>
                <c:pt idx="50">
                  <c:v>16.364074</c:v>
                </c:pt>
              </c:numCache>
            </c:numRef>
          </c:yVal>
          <c:smooth val="0"/>
        </c:ser>
        <c:ser>
          <c:idx val="1"/>
          <c:order val="1"/>
          <c:tx>
            <c:v>ONEDNB</c:v>
          </c:tx>
          <c:spPr>
            <a:ln w="12700"/>
          </c:spPr>
          <c:marker>
            <c:spPr>
              <a:ln w="3175"/>
            </c:spPr>
          </c:marker>
          <c:xVal>
            <c:numRef>
              <c:f>'oned-NX=1000'!$E$42:$E$92</c:f>
              <c:numCache>
                <c:formatCode>General</c:formatCode>
                <c:ptCount val="51"/>
                <c:pt idx="0">
                  <c:v>200.0</c:v>
                </c:pt>
                <c:pt idx="1">
                  <c:v>400.0</c:v>
                </c:pt>
                <c:pt idx="2">
                  <c:v>600.0</c:v>
                </c:pt>
                <c:pt idx="3">
                  <c:v>800.0</c:v>
                </c:pt>
                <c:pt idx="4">
                  <c:v>1000.0</c:v>
                </c:pt>
                <c:pt idx="5">
                  <c:v>1200.0</c:v>
                </c:pt>
                <c:pt idx="6">
                  <c:v>1400.0</c:v>
                </c:pt>
                <c:pt idx="7">
                  <c:v>1600.0</c:v>
                </c:pt>
                <c:pt idx="8">
                  <c:v>1800.0</c:v>
                </c:pt>
                <c:pt idx="9">
                  <c:v>2000.0</c:v>
                </c:pt>
                <c:pt idx="10">
                  <c:v>2200.0</c:v>
                </c:pt>
                <c:pt idx="11">
                  <c:v>2400.0</c:v>
                </c:pt>
                <c:pt idx="12">
                  <c:v>2600.0</c:v>
                </c:pt>
                <c:pt idx="13">
                  <c:v>2800.0</c:v>
                </c:pt>
                <c:pt idx="14">
                  <c:v>3000.0</c:v>
                </c:pt>
                <c:pt idx="15">
                  <c:v>3200.0</c:v>
                </c:pt>
                <c:pt idx="16">
                  <c:v>3400.0</c:v>
                </c:pt>
                <c:pt idx="17">
                  <c:v>3600.0</c:v>
                </c:pt>
                <c:pt idx="18">
                  <c:v>3800.0</c:v>
                </c:pt>
                <c:pt idx="19">
                  <c:v>4000.0</c:v>
                </c:pt>
                <c:pt idx="20">
                  <c:v>4200.0</c:v>
                </c:pt>
                <c:pt idx="21">
                  <c:v>4400.0</c:v>
                </c:pt>
                <c:pt idx="22">
                  <c:v>4600.0</c:v>
                </c:pt>
                <c:pt idx="23">
                  <c:v>4800.0</c:v>
                </c:pt>
                <c:pt idx="24">
                  <c:v>5000.0</c:v>
                </c:pt>
                <c:pt idx="25">
                  <c:v>5200.0</c:v>
                </c:pt>
                <c:pt idx="26">
                  <c:v>5400.0</c:v>
                </c:pt>
                <c:pt idx="27">
                  <c:v>5600.0</c:v>
                </c:pt>
                <c:pt idx="28">
                  <c:v>5800.0</c:v>
                </c:pt>
                <c:pt idx="29">
                  <c:v>6000.0</c:v>
                </c:pt>
                <c:pt idx="30">
                  <c:v>6200.0</c:v>
                </c:pt>
                <c:pt idx="31">
                  <c:v>6400.0</c:v>
                </c:pt>
                <c:pt idx="32">
                  <c:v>6600.0</c:v>
                </c:pt>
                <c:pt idx="33">
                  <c:v>6800.0</c:v>
                </c:pt>
                <c:pt idx="34">
                  <c:v>7000.0</c:v>
                </c:pt>
                <c:pt idx="35">
                  <c:v>7200.0</c:v>
                </c:pt>
                <c:pt idx="36">
                  <c:v>7400.0</c:v>
                </c:pt>
                <c:pt idx="37">
                  <c:v>7600.0</c:v>
                </c:pt>
                <c:pt idx="38">
                  <c:v>7800.0</c:v>
                </c:pt>
                <c:pt idx="39">
                  <c:v>8000.0</c:v>
                </c:pt>
                <c:pt idx="40">
                  <c:v>8200.0</c:v>
                </c:pt>
                <c:pt idx="41">
                  <c:v>8400.0</c:v>
                </c:pt>
                <c:pt idx="42">
                  <c:v>8600.0</c:v>
                </c:pt>
                <c:pt idx="43">
                  <c:v>8800.0</c:v>
                </c:pt>
                <c:pt idx="44">
                  <c:v>9000.0</c:v>
                </c:pt>
                <c:pt idx="45">
                  <c:v>9200.0</c:v>
                </c:pt>
                <c:pt idx="46">
                  <c:v>9400.0</c:v>
                </c:pt>
                <c:pt idx="47">
                  <c:v>9600.0</c:v>
                </c:pt>
                <c:pt idx="48">
                  <c:v>9800.0</c:v>
                </c:pt>
                <c:pt idx="49">
                  <c:v>10000.0</c:v>
                </c:pt>
                <c:pt idx="50">
                  <c:v>10002.0</c:v>
                </c:pt>
              </c:numCache>
            </c:numRef>
          </c:xVal>
          <c:yVal>
            <c:numRef>
              <c:f>'oned-NX=1000'!$F$42:$F$92</c:f>
              <c:numCache>
                <c:formatCode>General</c:formatCode>
                <c:ptCount val="51"/>
                <c:pt idx="0">
                  <c:v>0.279783</c:v>
                </c:pt>
                <c:pt idx="1">
                  <c:v>0.614312</c:v>
                </c:pt>
                <c:pt idx="2">
                  <c:v>1.227024</c:v>
                </c:pt>
                <c:pt idx="3">
                  <c:v>2.02864</c:v>
                </c:pt>
                <c:pt idx="4">
                  <c:v>2.801145</c:v>
                </c:pt>
                <c:pt idx="5">
                  <c:v>3.47682</c:v>
                </c:pt>
                <c:pt idx="6">
                  <c:v>4.058995</c:v>
                </c:pt>
                <c:pt idx="7">
                  <c:v>4.488447</c:v>
                </c:pt>
                <c:pt idx="8">
                  <c:v>4.85621</c:v>
                </c:pt>
                <c:pt idx="9">
                  <c:v>5.20564</c:v>
                </c:pt>
                <c:pt idx="10">
                  <c:v>5.522999</c:v>
                </c:pt>
                <c:pt idx="11">
                  <c:v>5.820997</c:v>
                </c:pt>
                <c:pt idx="12">
                  <c:v>6.099165</c:v>
                </c:pt>
                <c:pt idx="13">
                  <c:v>6.355436</c:v>
                </c:pt>
                <c:pt idx="14">
                  <c:v>6.60681</c:v>
                </c:pt>
                <c:pt idx="15">
                  <c:v>6.857733</c:v>
                </c:pt>
                <c:pt idx="16">
                  <c:v>7.10911</c:v>
                </c:pt>
                <c:pt idx="17">
                  <c:v>7.361186</c:v>
                </c:pt>
                <c:pt idx="18">
                  <c:v>7.612836</c:v>
                </c:pt>
                <c:pt idx="19">
                  <c:v>7.864236</c:v>
                </c:pt>
                <c:pt idx="20">
                  <c:v>8.115715</c:v>
                </c:pt>
                <c:pt idx="21">
                  <c:v>8.367483</c:v>
                </c:pt>
                <c:pt idx="22">
                  <c:v>8.61908</c:v>
                </c:pt>
                <c:pt idx="23">
                  <c:v>8.870816</c:v>
                </c:pt>
                <c:pt idx="24">
                  <c:v>9.122432</c:v>
                </c:pt>
                <c:pt idx="25">
                  <c:v>9.373851</c:v>
                </c:pt>
                <c:pt idx="26">
                  <c:v>9.624904000000001</c:v>
                </c:pt>
                <c:pt idx="27">
                  <c:v>9.876608</c:v>
                </c:pt>
                <c:pt idx="28">
                  <c:v>10.128273</c:v>
                </c:pt>
                <c:pt idx="29">
                  <c:v>10.379867</c:v>
                </c:pt>
                <c:pt idx="30">
                  <c:v>10.630885</c:v>
                </c:pt>
                <c:pt idx="31">
                  <c:v>10.882597</c:v>
                </c:pt>
                <c:pt idx="32">
                  <c:v>11.134434</c:v>
                </c:pt>
                <c:pt idx="33">
                  <c:v>11.386789</c:v>
                </c:pt>
                <c:pt idx="34">
                  <c:v>11.638676</c:v>
                </c:pt>
                <c:pt idx="35">
                  <c:v>11.889327</c:v>
                </c:pt>
                <c:pt idx="36">
                  <c:v>12.14201</c:v>
                </c:pt>
                <c:pt idx="37">
                  <c:v>12.393151</c:v>
                </c:pt>
                <c:pt idx="38">
                  <c:v>12.645487</c:v>
                </c:pt>
                <c:pt idx="39">
                  <c:v>12.897398</c:v>
                </c:pt>
                <c:pt idx="40">
                  <c:v>13.148799</c:v>
                </c:pt>
                <c:pt idx="41">
                  <c:v>13.400394</c:v>
                </c:pt>
                <c:pt idx="42">
                  <c:v>13.65136</c:v>
                </c:pt>
                <c:pt idx="43">
                  <c:v>13.903934</c:v>
                </c:pt>
                <c:pt idx="44">
                  <c:v>14.156082</c:v>
                </c:pt>
                <c:pt idx="45">
                  <c:v>14.406961</c:v>
                </c:pt>
                <c:pt idx="46">
                  <c:v>14.658722</c:v>
                </c:pt>
                <c:pt idx="47">
                  <c:v>14.909636</c:v>
                </c:pt>
                <c:pt idx="48">
                  <c:v>15.161944</c:v>
                </c:pt>
                <c:pt idx="49">
                  <c:v>15.41337</c:v>
                </c:pt>
                <c:pt idx="50">
                  <c:v>15.413434</c:v>
                </c:pt>
              </c:numCache>
            </c:numRef>
          </c:yVal>
          <c:smooth val="0"/>
        </c:ser>
        <c:ser>
          <c:idx val="2"/>
          <c:order val="2"/>
          <c:tx>
            <c:v>ONEDPAIR</c:v>
          </c:tx>
          <c:spPr>
            <a:ln w="12700"/>
          </c:spPr>
          <c:marker>
            <c:spPr>
              <a:ln w="9525"/>
            </c:spPr>
          </c:marker>
          <c:xVal>
            <c:numRef>
              <c:f>'oned-NX=1000'!$I$42:$I$92</c:f>
              <c:numCache>
                <c:formatCode>General</c:formatCode>
                <c:ptCount val="51"/>
                <c:pt idx="0">
                  <c:v>200.0</c:v>
                </c:pt>
                <c:pt idx="1">
                  <c:v>400.0</c:v>
                </c:pt>
                <c:pt idx="2">
                  <c:v>600.0</c:v>
                </c:pt>
                <c:pt idx="3">
                  <c:v>800.0</c:v>
                </c:pt>
                <c:pt idx="4">
                  <c:v>1000.0</c:v>
                </c:pt>
                <c:pt idx="5">
                  <c:v>1200.0</c:v>
                </c:pt>
                <c:pt idx="6">
                  <c:v>1400.0</c:v>
                </c:pt>
                <c:pt idx="7">
                  <c:v>1600.0</c:v>
                </c:pt>
                <c:pt idx="8">
                  <c:v>1800.0</c:v>
                </c:pt>
                <c:pt idx="9">
                  <c:v>2000.0</c:v>
                </c:pt>
                <c:pt idx="10">
                  <c:v>2200.0</c:v>
                </c:pt>
                <c:pt idx="11">
                  <c:v>2400.0</c:v>
                </c:pt>
                <c:pt idx="12">
                  <c:v>2600.0</c:v>
                </c:pt>
                <c:pt idx="13">
                  <c:v>2800.0</c:v>
                </c:pt>
                <c:pt idx="14">
                  <c:v>3000.0</c:v>
                </c:pt>
                <c:pt idx="15">
                  <c:v>3200.0</c:v>
                </c:pt>
                <c:pt idx="16">
                  <c:v>3400.0</c:v>
                </c:pt>
                <c:pt idx="17">
                  <c:v>3600.0</c:v>
                </c:pt>
                <c:pt idx="18">
                  <c:v>3800.0</c:v>
                </c:pt>
                <c:pt idx="19">
                  <c:v>4000.0</c:v>
                </c:pt>
                <c:pt idx="20">
                  <c:v>4200.0</c:v>
                </c:pt>
                <c:pt idx="21">
                  <c:v>4400.0</c:v>
                </c:pt>
                <c:pt idx="22">
                  <c:v>4600.0</c:v>
                </c:pt>
                <c:pt idx="23">
                  <c:v>4800.0</c:v>
                </c:pt>
                <c:pt idx="24">
                  <c:v>5000.0</c:v>
                </c:pt>
                <c:pt idx="25">
                  <c:v>5200.0</c:v>
                </c:pt>
                <c:pt idx="26">
                  <c:v>5400.0</c:v>
                </c:pt>
                <c:pt idx="27">
                  <c:v>5600.0</c:v>
                </c:pt>
                <c:pt idx="28">
                  <c:v>5800.0</c:v>
                </c:pt>
                <c:pt idx="29">
                  <c:v>6000.0</c:v>
                </c:pt>
                <c:pt idx="30">
                  <c:v>6200.0</c:v>
                </c:pt>
                <c:pt idx="31">
                  <c:v>6400.0</c:v>
                </c:pt>
                <c:pt idx="32">
                  <c:v>6600.0</c:v>
                </c:pt>
                <c:pt idx="33">
                  <c:v>6800.0</c:v>
                </c:pt>
                <c:pt idx="34">
                  <c:v>7000.0</c:v>
                </c:pt>
                <c:pt idx="35">
                  <c:v>7200.0</c:v>
                </c:pt>
                <c:pt idx="36">
                  <c:v>7400.0</c:v>
                </c:pt>
                <c:pt idx="37">
                  <c:v>7600.0</c:v>
                </c:pt>
                <c:pt idx="38">
                  <c:v>7800.0</c:v>
                </c:pt>
                <c:pt idx="39">
                  <c:v>8000.0</c:v>
                </c:pt>
                <c:pt idx="40">
                  <c:v>8200.0</c:v>
                </c:pt>
                <c:pt idx="41">
                  <c:v>8400.0</c:v>
                </c:pt>
                <c:pt idx="42">
                  <c:v>8600.0</c:v>
                </c:pt>
                <c:pt idx="43">
                  <c:v>8800.0</c:v>
                </c:pt>
                <c:pt idx="44">
                  <c:v>9000.0</c:v>
                </c:pt>
                <c:pt idx="45">
                  <c:v>9200.0</c:v>
                </c:pt>
                <c:pt idx="46">
                  <c:v>9400.0</c:v>
                </c:pt>
                <c:pt idx="47">
                  <c:v>9600.0</c:v>
                </c:pt>
                <c:pt idx="48">
                  <c:v>9800.0</c:v>
                </c:pt>
                <c:pt idx="49">
                  <c:v>10000.0</c:v>
                </c:pt>
                <c:pt idx="50">
                  <c:v>10002.0</c:v>
                </c:pt>
              </c:numCache>
            </c:numRef>
          </c:xVal>
          <c:yVal>
            <c:numRef>
              <c:f>'oned-NX=1000'!$J$42:$J$92</c:f>
              <c:numCache>
                <c:formatCode>General</c:formatCode>
                <c:ptCount val="51"/>
                <c:pt idx="0">
                  <c:v>0.307345</c:v>
                </c:pt>
                <c:pt idx="1">
                  <c:v>0.668362</c:v>
                </c:pt>
                <c:pt idx="2">
                  <c:v>1.305358</c:v>
                </c:pt>
                <c:pt idx="3">
                  <c:v>2.117719</c:v>
                </c:pt>
                <c:pt idx="4">
                  <c:v>2.890003</c:v>
                </c:pt>
                <c:pt idx="5">
                  <c:v>3.571355</c:v>
                </c:pt>
                <c:pt idx="6">
                  <c:v>4.15084</c:v>
                </c:pt>
                <c:pt idx="7">
                  <c:v>4.574021</c:v>
                </c:pt>
                <c:pt idx="8">
                  <c:v>4.942914</c:v>
                </c:pt>
                <c:pt idx="9">
                  <c:v>5.28958</c:v>
                </c:pt>
                <c:pt idx="10">
                  <c:v>5.603176</c:v>
                </c:pt>
                <c:pt idx="11">
                  <c:v>5.900924</c:v>
                </c:pt>
                <c:pt idx="12">
                  <c:v>6.183312</c:v>
                </c:pt>
                <c:pt idx="13">
                  <c:v>6.461594</c:v>
                </c:pt>
                <c:pt idx="14">
                  <c:v>6.739865</c:v>
                </c:pt>
                <c:pt idx="15">
                  <c:v>7.017689</c:v>
                </c:pt>
                <c:pt idx="16">
                  <c:v>7.295617</c:v>
                </c:pt>
                <c:pt idx="17">
                  <c:v>7.574181</c:v>
                </c:pt>
                <c:pt idx="18">
                  <c:v>7.852324</c:v>
                </c:pt>
                <c:pt idx="19">
                  <c:v>8.130282</c:v>
                </c:pt>
                <c:pt idx="20">
                  <c:v>8.408507</c:v>
                </c:pt>
                <c:pt idx="21">
                  <c:v>8.68756</c:v>
                </c:pt>
                <c:pt idx="22">
                  <c:v>8.965548</c:v>
                </c:pt>
                <c:pt idx="23">
                  <c:v>9.243552</c:v>
                </c:pt>
                <c:pt idx="24">
                  <c:v>9.522229</c:v>
                </c:pt>
                <c:pt idx="25">
                  <c:v>9.800364</c:v>
                </c:pt>
                <c:pt idx="26">
                  <c:v>10.078363</c:v>
                </c:pt>
                <c:pt idx="27">
                  <c:v>10.356489</c:v>
                </c:pt>
                <c:pt idx="28">
                  <c:v>10.634439</c:v>
                </c:pt>
                <c:pt idx="29">
                  <c:v>10.912424</c:v>
                </c:pt>
                <c:pt idx="30">
                  <c:v>11.190487</c:v>
                </c:pt>
                <c:pt idx="31">
                  <c:v>11.469322</c:v>
                </c:pt>
                <c:pt idx="32">
                  <c:v>11.748037</c:v>
                </c:pt>
                <c:pt idx="33">
                  <c:v>12.025956</c:v>
                </c:pt>
                <c:pt idx="34">
                  <c:v>12.30411</c:v>
                </c:pt>
                <c:pt idx="35">
                  <c:v>12.582161</c:v>
                </c:pt>
                <c:pt idx="36">
                  <c:v>12.860445</c:v>
                </c:pt>
                <c:pt idx="37">
                  <c:v>13.13871</c:v>
                </c:pt>
                <c:pt idx="38">
                  <c:v>13.416393</c:v>
                </c:pt>
                <c:pt idx="39">
                  <c:v>13.695497</c:v>
                </c:pt>
                <c:pt idx="40">
                  <c:v>13.973407</c:v>
                </c:pt>
                <c:pt idx="41">
                  <c:v>14.251375</c:v>
                </c:pt>
                <c:pt idx="42">
                  <c:v>14.529497</c:v>
                </c:pt>
                <c:pt idx="43">
                  <c:v>14.807758</c:v>
                </c:pt>
                <c:pt idx="44">
                  <c:v>15.085691</c:v>
                </c:pt>
                <c:pt idx="45">
                  <c:v>15.363686</c:v>
                </c:pt>
                <c:pt idx="46">
                  <c:v>15.642465</c:v>
                </c:pt>
                <c:pt idx="47">
                  <c:v>15.9206</c:v>
                </c:pt>
                <c:pt idx="48">
                  <c:v>16.198582</c:v>
                </c:pt>
                <c:pt idx="49">
                  <c:v>16.476611</c:v>
                </c:pt>
                <c:pt idx="50">
                  <c:v>16.476671</c:v>
                </c:pt>
              </c:numCache>
            </c:numRef>
          </c:yVal>
          <c:smooth val="0"/>
        </c:ser>
        <c:ser>
          <c:idx val="3"/>
          <c:order val="3"/>
          <c:tx>
            <c:v>ONEDSANDR</c:v>
          </c:tx>
          <c:spPr>
            <a:ln w="12700"/>
          </c:spPr>
          <c:marker>
            <c:spPr>
              <a:ln w="3175"/>
            </c:spPr>
          </c:marker>
          <c:xVal>
            <c:numRef>
              <c:f>'oned-NX=1000'!$M$42:$M$92</c:f>
              <c:numCache>
                <c:formatCode>General</c:formatCode>
                <c:ptCount val="51"/>
                <c:pt idx="0">
                  <c:v>200.0</c:v>
                </c:pt>
                <c:pt idx="1">
                  <c:v>400.0</c:v>
                </c:pt>
                <c:pt idx="2">
                  <c:v>600.0</c:v>
                </c:pt>
                <c:pt idx="3">
                  <c:v>800.0</c:v>
                </c:pt>
                <c:pt idx="4">
                  <c:v>1000.0</c:v>
                </c:pt>
                <c:pt idx="5">
                  <c:v>1200.0</c:v>
                </c:pt>
                <c:pt idx="6">
                  <c:v>1400.0</c:v>
                </c:pt>
                <c:pt idx="7">
                  <c:v>1600.0</c:v>
                </c:pt>
                <c:pt idx="8">
                  <c:v>1800.0</c:v>
                </c:pt>
                <c:pt idx="9">
                  <c:v>2000.0</c:v>
                </c:pt>
                <c:pt idx="10">
                  <c:v>2200.0</c:v>
                </c:pt>
                <c:pt idx="11">
                  <c:v>2400.0</c:v>
                </c:pt>
                <c:pt idx="12">
                  <c:v>2600.0</c:v>
                </c:pt>
                <c:pt idx="13">
                  <c:v>2800.0</c:v>
                </c:pt>
                <c:pt idx="14">
                  <c:v>3000.0</c:v>
                </c:pt>
                <c:pt idx="15">
                  <c:v>3200.0</c:v>
                </c:pt>
                <c:pt idx="16">
                  <c:v>3400.0</c:v>
                </c:pt>
                <c:pt idx="17">
                  <c:v>3600.0</c:v>
                </c:pt>
                <c:pt idx="18">
                  <c:v>3800.0</c:v>
                </c:pt>
                <c:pt idx="19">
                  <c:v>4000.0</c:v>
                </c:pt>
                <c:pt idx="20">
                  <c:v>4200.0</c:v>
                </c:pt>
                <c:pt idx="21">
                  <c:v>4400.0</c:v>
                </c:pt>
                <c:pt idx="22">
                  <c:v>4600.0</c:v>
                </c:pt>
                <c:pt idx="23">
                  <c:v>4800.0</c:v>
                </c:pt>
                <c:pt idx="24">
                  <c:v>5000.0</c:v>
                </c:pt>
                <c:pt idx="25">
                  <c:v>5200.0</c:v>
                </c:pt>
                <c:pt idx="26">
                  <c:v>5400.0</c:v>
                </c:pt>
                <c:pt idx="27">
                  <c:v>5600.0</c:v>
                </c:pt>
                <c:pt idx="28">
                  <c:v>5800.0</c:v>
                </c:pt>
                <c:pt idx="29">
                  <c:v>6000.0</c:v>
                </c:pt>
                <c:pt idx="30">
                  <c:v>6200.0</c:v>
                </c:pt>
                <c:pt idx="31">
                  <c:v>6400.0</c:v>
                </c:pt>
                <c:pt idx="32">
                  <c:v>6600.0</c:v>
                </c:pt>
                <c:pt idx="33">
                  <c:v>6800.0</c:v>
                </c:pt>
                <c:pt idx="34">
                  <c:v>7000.0</c:v>
                </c:pt>
                <c:pt idx="35">
                  <c:v>7200.0</c:v>
                </c:pt>
                <c:pt idx="36">
                  <c:v>7400.0</c:v>
                </c:pt>
                <c:pt idx="37">
                  <c:v>7600.0</c:v>
                </c:pt>
                <c:pt idx="38">
                  <c:v>7800.0</c:v>
                </c:pt>
                <c:pt idx="39">
                  <c:v>8000.0</c:v>
                </c:pt>
                <c:pt idx="40">
                  <c:v>8200.0</c:v>
                </c:pt>
                <c:pt idx="41">
                  <c:v>8400.0</c:v>
                </c:pt>
                <c:pt idx="42">
                  <c:v>8600.0</c:v>
                </c:pt>
                <c:pt idx="43">
                  <c:v>8800.0</c:v>
                </c:pt>
                <c:pt idx="44">
                  <c:v>9000.0</c:v>
                </c:pt>
                <c:pt idx="45">
                  <c:v>9200.0</c:v>
                </c:pt>
                <c:pt idx="46">
                  <c:v>9400.0</c:v>
                </c:pt>
                <c:pt idx="47">
                  <c:v>9600.0</c:v>
                </c:pt>
                <c:pt idx="48">
                  <c:v>9800.0</c:v>
                </c:pt>
                <c:pt idx="49">
                  <c:v>10000.0</c:v>
                </c:pt>
                <c:pt idx="50">
                  <c:v>10002.0</c:v>
                </c:pt>
              </c:numCache>
            </c:numRef>
          </c:xVal>
          <c:yVal>
            <c:numRef>
              <c:f>'oned-NX=1000'!$N$42:$N$92</c:f>
              <c:numCache>
                <c:formatCode>General</c:formatCode>
                <c:ptCount val="51"/>
                <c:pt idx="0">
                  <c:v>0.311314</c:v>
                </c:pt>
                <c:pt idx="1">
                  <c:v>0.673298</c:v>
                </c:pt>
                <c:pt idx="2">
                  <c:v>1.298614</c:v>
                </c:pt>
                <c:pt idx="3">
                  <c:v>2.126161</c:v>
                </c:pt>
                <c:pt idx="4">
                  <c:v>2.924835</c:v>
                </c:pt>
                <c:pt idx="5">
                  <c:v>3.629124</c:v>
                </c:pt>
                <c:pt idx="6">
                  <c:v>4.239785</c:v>
                </c:pt>
                <c:pt idx="7">
                  <c:v>4.706329</c:v>
                </c:pt>
                <c:pt idx="8">
                  <c:v>5.122721</c:v>
                </c:pt>
                <c:pt idx="9">
                  <c:v>5.516578</c:v>
                </c:pt>
                <c:pt idx="10">
                  <c:v>5.881304</c:v>
                </c:pt>
                <c:pt idx="11">
                  <c:v>6.227528</c:v>
                </c:pt>
                <c:pt idx="12">
                  <c:v>6.554141</c:v>
                </c:pt>
                <c:pt idx="13">
                  <c:v>6.851482</c:v>
                </c:pt>
                <c:pt idx="14">
                  <c:v>7.126347</c:v>
                </c:pt>
                <c:pt idx="15">
                  <c:v>7.40044</c:v>
                </c:pt>
                <c:pt idx="16">
                  <c:v>7.673847999999999</c:v>
                </c:pt>
                <c:pt idx="17">
                  <c:v>7.947469</c:v>
                </c:pt>
                <c:pt idx="18">
                  <c:v>8.221282</c:v>
                </c:pt>
                <c:pt idx="19">
                  <c:v>8.494744</c:v>
                </c:pt>
                <c:pt idx="20">
                  <c:v>8.768257</c:v>
                </c:pt>
                <c:pt idx="21">
                  <c:v>9.041752000000001</c:v>
                </c:pt>
                <c:pt idx="22">
                  <c:v>9.315596</c:v>
                </c:pt>
                <c:pt idx="23">
                  <c:v>9.588931000000001</c:v>
                </c:pt>
                <c:pt idx="24">
                  <c:v>9.862176</c:v>
                </c:pt>
                <c:pt idx="25">
                  <c:v>10.135491</c:v>
                </c:pt>
                <c:pt idx="26">
                  <c:v>10.409024</c:v>
                </c:pt>
                <c:pt idx="27">
                  <c:v>10.682523</c:v>
                </c:pt>
                <c:pt idx="28">
                  <c:v>10.962633</c:v>
                </c:pt>
                <c:pt idx="29">
                  <c:v>11.236567</c:v>
                </c:pt>
                <c:pt idx="30">
                  <c:v>11.509895</c:v>
                </c:pt>
                <c:pt idx="31">
                  <c:v>11.783547</c:v>
                </c:pt>
                <c:pt idx="32">
                  <c:v>12.057013</c:v>
                </c:pt>
                <c:pt idx="33">
                  <c:v>12.330723</c:v>
                </c:pt>
                <c:pt idx="34">
                  <c:v>12.604198</c:v>
                </c:pt>
                <c:pt idx="35">
                  <c:v>12.877577</c:v>
                </c:pt>
                <c:pt idx="36">
                  <c:v>13.151212</c:v>
                </c:pt>
                <c:pt idx="37">
                  <c:v>13.424723</c:v>
                </c:pt>
                <c:pt idx="38">
                  <c:v>13.698154</c:v>
                </c:pt>
                <c:pt idx="39">
                  <c:v>13.971964</c:v>
                </c:pt>
                <c:pt idx="40">
                  <c:v>14.245382</c:v>
                </c:pt>
                <c:pt idx="41">
                  <c:v>14.519129</c:v>
                </c:pt>
                <c:pt idx="42">
                  <c:v>14.792615</c:v>
                </c:pt>
                <c:pt idx="43">
                  <c:v>15.066625</c:v>
                </c:pt>
                <c:pt idx="44">
                  <c:v>15.340495</c:v>
                </c:pt>
                <c:pt idx="45">
                  <c:v>15.613836</c:v>
                </c:pt>
                <c:pt idx="46">
                  <c:v>15.887678</c:v>
                </c:pt>
                <c:pt idx="47">
                  <c:v>16.168538</c:v>
                </c:pt>
                <c:pt idx="48">
                  <c:v>16.44204</c:v>
                </c:pt>
                <c:pt idx="49">
                  <c:v>16.715769</c:v>
                </c:pt>
                <c:pt idx="50">
                  <c:v>16.715854</c:v>
                </c:pt>
              </c:numCache>
            </c:numRef>
          </c:yVal>
          <c:smooth val="0"/>
        </c:ser>
        <c:ser>
          <c:idx val="4"/>
          <c:order val="4"/>
          <c:tx>
            <c:v>ONEDSYNC</c:v>
          </c:tx>
          <c:spPr>
            <a:ln w="12700"/>
          </c:spPr>
          <c:marker>
            <c:symbol val="star"/>
            <c:size val="9"/>
            <c:spPr>
              <a:ln w="6350"/>
            </c:spPr>
          </c:marker>
          <c:xVal>
            <c:numRef>
              <c:f>'oned-NX=1000'!$Q$42:$Q$92</c:f>
              <c:numCache>
                <c:formatCode>General</c:formatCode>
                <c:ptCount val="51"/>
                <c:pt idx="0">
                  <c:v>200.0</c:v>
                </c:pt>
                <c:pt idx="1">
                  <c:v>400.0</c:v>
                </c:pt>
                <c:pt idx="2">
                  <c:v>600.0</c:v>
                </c:pt>
                <c:pt idx="3">
                  <c:v>800.0</c:v>
                </c:pt>
                <c:pt idx="4">
                  <c:v>1000.0</c:v>
                </c:pt>
                <c:pt idx="5">
                  <c:v>1200.0</c:v>
                </c:pt>
                <c:pt idx="6">
                  <c:v>1400.0</c:v>
                </c:pt>
                <c:pt idx="7">
                  <c:v>1600.0</c:v>
                </c:pt>
                <c:pt idx="8">
                  <c:v>1800.0</c:v>
                </c:pt>
                <c:pt idx="9">
                  <c:v>2000.0</c:v>
                </c:pt>
                <c:pt idx="10">
                  <c:v>2200.0</c:v>
                </c:pt>
                <c:pt idx="11">
                  <c:v>2400.0</c:v>
                </c:pt>
                <c:pt idx="12">
                  <c:v>2600.0</c:v>
                </c:pt>
                <c:pt idx="13">
                  <c:v>2800.0</c:v>
                </c:pt>
                <c:pt idx="14">
                  <c:v>3000.0</c:v>
                </c:pt>
                <c:pt idx="15">
                  <c:v>3200.0</c:v>
                </c:pt>
                <c:pt idx="16">
                  <c:v>3400.0</c:v>
                </c:pt>
                <c:pt idx="17">
                  <c:v>3600.0</c:v>
                </c:pt>
                <c:pt idx="18">
                  <c:v>3800.0</c:v>
                </c:pt>
                <c:pt idx="19">
                  <c:v>4000.0</c:v>
                </c:pt>
                <c:pt idx="20">
                  <c:v>4200.0</c:v>
                </c:pt>
                <c:pt idx="21">
                  <c:v>4400.0</c:v>
                </c:pt>
                <c:pt idx="22">
                  <c:v>4600.0</c:v>
                </c:pt>
                <c:pt idx="23">
                  <c:v>4800.0</c:v>
                </c:pt>
                <c:pt idx="24">
                  <c:v>5000.0</c:v>
                </c:pt>
                <c:pt idx="25">
                  <c:v>5200.0</c:v>
                </c:pt>
                <c:pt idx="26">
                  <c:v>5400.0</c:v>
                </c:pt>
                <c:pt idx="27">
                  <c:v>5600.0</c:v>
                </c:pt>
                <c:pt idx="28">
                  <c:v>5800.0</c:v>
                </c:pt>
                <c:pt idx="29">
                  <c:v>6000.0</c:v>
                </c:pt>
                <c:pt idx="30">
                  <c:v>6200.0</c:v>
                </c:pt>
                <c:pt idx="31">
                  <c:v>6400.0</c:v>
                </c:pt>
                <c:pt idx="32">
                  <c:v>6600.0</c:v>
                </c:pt>
                <c:pt idx="33">
                  <c:v>6800.0</c:v>
                </c:pt>
                <c:pt idx="34">
                  <c:v>7000.0</c:v>
                </c:pt>
                <c:pt idx="35">
                  <c:v>7200.0</c:v>
                </c:pt>
                <c:pt idx="36">
                  <c:v>7400.0</c:v>
                </c:pt>
                <c:pt idx="37">
                  <c:v>7600.0</c:v>
                </c:pt>
                <c:pt idx="38">
                  <c:v>7800.0</c:v>
                </c:pt>
                <c:pt idx="39">
                  <c:v>8000.0</c:v>
                </c:pt>
                <c:pt idx="40">
                  <c:v>8200.0</c:v>
                </c:pt>
                <c:pt idx="41">
                  <c:v>8400.0</c:v>
                </c:pt>
                <c:pt idx="42">
                  <c:v>8600.0</c:v>
                </c:pt>
                <c:pt idx="43">
                  <c:v>8800.0</c:v>
                </c:pt>
                <c:pt idx="44">
                  <c:v>9000.0</c:v>
                </c:pt>
                <c:pt idx="45">
                  <c:v>9200.0</c:v>
                </c:pt>
                <c:pt idx="46">
                  <c:v>9400.0</c:v>
                </c:pt>
                <c:pt idx="47">
                  <c:v>9600.0</c:v>
                </c:pt>
                <c:pt idx="48">
                  <c:v>9800.0</c:v>
                </c:pt>
                <c:pt idx="49">
                  <c:v>10000.0</c:v>
                </c:pt>
                <c:pt idx="50">
                  <c:v>10002.0</c:v>
                </c:pt>
              </c:numCache>
            </c:numRef>
          </c:xVal>
          <c:yVal>
            <c:numRef>
              <c:f>'oned-NX=1000'!$R$42:$R$92</c:f>
              <c:numCache>
                <c:formatCode>General</c:formatCode>
                <c:ptCount val="51"/>
                <c:pt idx="0">
                  <c:v>0.312597</c:v>
                </c:pt>
                <c:pt idx="1">
                  <c:v>0.693391</c:v>
                </c:pt>
                <c:pt idx="2">
                  <c:v>1.344919</c:v>
                </c:pt>
                <c:pt idx="3">
                  <c:v>2.215593</c:v>
                </c:pt>
                <c:pt idx="4">
                  <c:v>3.058907</c:v>
                </c:pt>
                <c:pt idx="5">
                  <c:v>3.811254</c:v>
                </c:pt>
                <c:pt idx="6">
                  <c:v>4.466319</c:v>
                </c:pt>
                <c:pt idx="7">
                  <c:v>4.964743</c:v>
                </c:pt>
                <c:pt idx="8">
                  <c:v>5.405609</c:v>
                </c:pt>
                <c:pt idx="9">
                  <c:v>5.824655</c:v>
                </c:pt>
                <c:pt idx="10">
                  <c:v>6.211592</c:v>
                </c:pt>
                <c:pt idx="11">
                  <c:v>6.581301</c:v>
                </c:pt>
                <c:pt idx="12">
                  <c:v>6.928212</c:v>
                </c:pt>
                <c:pt idx="13">
                  <c:v>7.24634</c:v>
                </c:pt>
                <c:pt idx="14">
                  <c:v>7.541165</c:v>
                </c:pt>
                <c:pt idx="15">
                  <c:v>7.834039</c:v>
                </c:pt>
                <c:pt idx="16">
                  <c:v>8.12652</c:v>
                </c:pt>
                <c:pt idx="17">
                  <c:v>8.420161</c:v>
                </c:pt>
                <c:pt idx="18">
                  <c:v>8.713981</c:v>
                </c:pt>
                <c:pt idx="19">
                  <c:v>9.006704</c:v>
                </c:pt>
                <c:pt idx="20">
                  <c:v>9.300136</c:v>
                </c:pt>
                <c:pt idx="21">
                  <c:v>9.593323</c:v>
                </c:pt>
                <c:pt idx="22">
                  <c:v>9.885706</c:v>
                </c:pt>
                <c:pt idx="23">
                  <c:v>10.178922</c:v>
                </c:pt>
                <c:pt idx="24">
                  <c:v>10.471683</c:v>
                </c:pt>
                <c:pt idx="25">
                  <c:v>10.765238</c:v>
                </c:pt>
                <c:pt idx="26">
                  <c:v>11.058773</c:v>
                </c:pt>
                <c:pt idx="27">
                  <c:v>11.351934</c:v>
                </c:pt>
                <c:pt idx="28">
                  <c:v>11.645397</c:v>
                </c:pt>
                <c:pt idx="29">
                  <c:v>11.93843</c:v>
                </c:pt>
                <c:pt idx="30">
                  <c:v>12.231664</c:v>
                </c:pt>
                <c:pt idx="31">
                  <c:v>12.52427</c:v>
                </c:pt>
                <c:pt idx="32">
                  <c:v>12.816596</c:v>
                </c:pt>
                <c:pt idx="33">
                  <c:v>13.109851</c:v>
                </c:pt>
                <c:pt idx="34">
                  <c:v>13.403732</c:v>
                </c:pt>
                <c:pt idx="35">
                  <c:v>13.697242</c:v>
                </c:pt>
                <c:pt idx="36">
                  <c:v>13.990369</c:v>
                </c:pt>
                <c:pt idx="37">
                  <c:v>14.283212</c:v>
                </c:pt>
                <c:pt idx="38">
                  <c:v>14.575924</c:v>
                </c:pt>
                <c:pt idx="39">
                  <c:v>14.868598</c:v>
                </c:pt>
                <c:pt idx="40">
                  <c:v>15.161567</c:v>
                </c:pt>
                <c:pt idx="41">
                  <c:v>15.454941</c:v>
                </c:pt>
                <c:pt idx="42">
                  <c:v>15.748124</c:v>
                </c:pt>
                <c:pt idx="43">
                  <c:v>16.040627</c:v>
                </c:pt>
                <c:pt idx="44">
                  <c:v>16.333234</c:v>
                </c:pt>
                <c:pt idx="45">
                  <c:v>16.626329</c:v>
                </c:pt>
                <c:pt idx="46">
                  <c:v>16.91925</c:v>
                </c:pt>
                <c:pt idx="47">
                  <c:v>17.212393</c:v>
                </c:pt>
                <c:pt idx="48">
                  <c:v>17.505629</c:v>
                </c:pt>
                <c:pt idx="49">
                  <c:v>17.798095</c:v>
                </c:pt>
                <c:pt idx="50">
                  <c:v>17.798168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8076008"/>
        <c:axId val="-2117602824"/>
      </c:scatterChart>
      <c:valAx>
        <c:axId val="21180760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Iterations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117602824"/>
        <c:crosses val="autoZero"/>
        <c:crossBetween val="midCat"/>
      </c:valAx>
      <c:valAx>
        <c:axId val="-21176028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Run Time (sec)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118076008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Convergence as a function of Iterations</a:t>
            </a:r>
            <a:r>
              <a:rPr lang="en-US" baseline="0"/>
              <a:t> and </a:t>
            </a:r>
          </a:p>
          <a:p>
            <a:pPr>
              <a:defRPr/>
            </a:pPr>
            <a:r>
              <a:rPr lang="en-US" baseline="0"/>
              <a:t>Communication Protocols</a:t>
            </a:r>
            <a:endParaRPr lang="en-US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ONED</c:v>
          </c:tx>
          <c:xVal>
            <c:numRef>
              <c:f>'oned-NX=1000'!$A$42:$A$92</c:f>
              <c:numCache>
                <c:formatCode>General</c:formatCode>
                <c:ptCount val="51"/>
                <c:pt idx="0">
                  <c:v>200.0</c:v>
                </c:pt>
                <c:pt idx="1">
                  <c:v>400.0</c:v>
                </c:pt>
                <c:pt idx="2">
                  <c:v>600.0</c:v>
                </c:pt>
                <c:pt idx="3">
                  <c:v>800.0</c:v>
                </c:pt>
                <c:pt idx="4">
                  <c:v>1000.0</c:v>
                </c:pt>
                <c:pt idx="5">
                  <c:v>1200.0</c:v>
                </c:pt>
                <c:pt idx="6">
                  <c:v>1400.0</c:v>
                </c:pt>
                <c:pt idx="7">
                  <c:v>1600.0</c:v>
                </c:pt>
                <c:pt idx="8">
                  <c:v>1800.0</c:v>
                </c:pt>
                <c:pt idx="9">
                  <c:v>2000.0</c:v>
                </c:pt>
                <c:pt idx="10">
                  <c:v>2200.0</c:v>
                </c:pt>
                <c:pt idx="11">
                  <c:v>2400.0</c:v>
                </c:pt>
                <c:pt idx="12">
                  <c:v>2600.0</c:v>
                </c:pt>
                <c:pt idx="13">
                  <c:v>2800.0</c:v>
                </c:pt>
                <c:pt idx="14">
                  <c:v>3000.0</c:v>
                </c:pt>
                <c:pt idx="15">
                  <c:v>3200.0</c:v>
                </c:pt>
                <c:pt idx="16">
                  <c:v>3400.0</c:v>
                </c:pt>
                <c:pt idx="17">
                  <c:v>3600.0</c:v>
                </c:pt>
                <c:pt idx="18">
                  <c:v>3800.0</c:v>
                </c:pt>
                <c:pt idx="19">
                  <c:v>4000.0</c:v>
                </c:pt>
                <c:pt idx="20">
                  <c:v>4200.0</c:v>
                </c:pt>
                <c:pt idx="21">
                  <c:v>4400.0</c:v>
                </c:pt>
                <c:pt idx="22">
                  <c:v>4600.0</c:v>
                </c:pt>
                <c:pt idx="23">
                  <c:v>4800.0</c:v>
                </c:pt>
                <c:pt idx="24">
                  <c:v>5000.0</c:v>
                </c:pt>
                <c:pt idx="25">
                  <c:v>5200.0</c:v>
                </c:pt>
                <c:pt idx="26">
                  <c:v>5400.0</c:v>
                </c:pt>
                <c:pt idx="27">
                  <c:v>5600.0</c:v>
                </c:pt>
                <c:pt idx="28">
                  <c:v>5800.0</c:v>
                </c:pt>
                <c:pt idx="29">
                  <c:v>6000.0</c:v>
                </c:pt>
                <c:pt idx="30">
                  <c:v>6200.0</c:v>
                </c:pt>
                <c:pt idx="31">
                  <c:v>6400.0</c:v>
                </c:pt>
                <c:pt idx="32">
                  <c:v>6600.0</c:v>
                </c:pt>
                <c:pt idx="33">
                  <c:v>6800.0</c:v>
                </c:pt>
                <c:pt idx="34">
                  <c:v>7000.0</c:v>
                </c:pt>
                <c:pt idx="35">
                  <c:v>7200.0</c:v>
                </c:pt>
                <c:pt idx="36">
                  <c:v>7400.0</c:v>
                </c:pt>
                <c:pt idx="37">
                  <c:v>7600.0</c:v>
                </c:pt>
                <c:pt idx="38">
                  <c:v>7800.0</c:v>
                </c:pt>
                <c:pt idx="39">
                  <c:v>8000.0</c:v>
                </c:pt>
                <c:pt idx="40">
                  <c:v>8200.0</c:v>
                </c:pt>
                <c:pt idx="41">
                  <c:v>8400.0</c:v>
                </c:pt>
                <c:pt idx="42">
                  <c:v>8600.0</c:v>
                </c:pt>
                <c:pt idx="43">
                  <c:v>8800.0</c:v>
                </c:pt>
                <c:pt idx="44">
                  <c:v>9000.0</c:v>
                </c:pt>
                <c:pt idx="45">
                  <c:v>9200.0</c:v>
                </c:pt>
                <c:pt idx="46">
                  <c:v>9400.0</c:v>
                </c:pt>
                <c:pt idx="47">
                  <c:v>9600.0</c:v>
                </c:pt>
                <c:pt idx="48">
                  <c:v>9800.0</c:v>
                </c:pt>
                <c:pt idx="49">
                  <c:v>10000.0</c:v>
                </c:pt>
                <c:pt idx="50">
                  <c:v>10002.0</c:v>
                </c:pt>
              </c:numCache>
            </c:numRef>
          </c:xVal>
          <c:yVal>
            <c:numRef>
              <c:f>'oned-NX=1000'!$C$42:$C$92</c:f>
              <c:numCache>
                <c:formatCode>0.00E+00</c:formatCode>
                <c:ptCount val="51"/>
                <c:pt idx="0">
                  <c:v>0.03493</c:v>
                </c:pt>
                <c:pt idx="1">
                  <c:v>0.01229</c:v>
                </c:pt>
                <c:pt idx="2">
                  <c:v>0.006662</c:v>
                </c:pt>
                <c:pt idx="3">
                  <c:v>0.004314</c:v>
                </c:pt>
                <c:pt idx="4">
                  <c:v>0.003078</c:v>
                </c:pt>
                <c:pt idx="5">
                  <c:v>0.002336</c:v>
                </c:pt>
                <c:pt idx="6">
                  <c:v>0.001849</c:v>
                </c:pt>
                <c:pt idx="7">
                  <c:v>0.00151</c:v>
                </c:pt>
                <c:pt idx="8">
                  <c:v>0.001263</c:v>
                </c:pt>
                <c:pt idx="9">
                  <c:v>0.001077</c:v>
                </c:pt>
                <c:pt idx="10">
                  <c:v>0.0009314</c:v>
                </c:pt>
                <c:pt idx="11">
                  <c:v>0.000816</c:v>
                </c:pt>
                <c:pt idx="12">
                  <c:v>0.0007225</c:v>
                </c:pt>
                <c:pt idx="13">
                  <c:v>0.0006454</c:v>
                </c:pt>
                <c:pt idx="14">
                  <c:v>0.0005811</c:v>
                </c:pt>
                <c:pt idx="15">
                  <c:v>0.0005267</c:v>
                </c:pt>
                <c:pt idx="16">
                  <c:v>0.0004802</c:v>
                </c:pt>
                <c:pt idx="17">
                  <c:v>0.0004401</c:v>
                </c:pt>
                <c:pt idx="18">
                  <c:v>0.0004053</c:v>
                </c:pt>
                <c:pt idx="19">
                  <c:v>0.0003748</c:v>
                </c:pt>
                <c:pt idx="20">
                  <c:v>0.0003479</c:v>
                </c:pt>
                <c:pt idx="21">
                  <c:v>0.000324</c:v>
                </c:pt>
                <c:pt idx="22">
                  <c:v>0.0003027</c:v>
                </c:pt>
                <c:pt idx="23">
                  <c:v>0.0002836</c:v>
                </c:pt>
                <c:pt idx="24">
                  <c:v>0.0002665</c:v>
                </c:pt>
                <c:pt idx="25">
                  <c:v>0.0002509</c:v>
                </c:pt>
                <c:pt idx="26">
                  <c:v>0.0002369</c:v>
                </c:pt>
                <c:pt idx="27">
                  <c:v>0.000224</c:v>
                </c:pt>
                <c:pt idx="28">
                  <c:v>0.0002123</c:v>
                </c:pt>
                <c:pt idx="29">
                  <c:v>0.0002016</c:v>
                </c:pt>
                <c:pt idx="30">
                  <c:v>0.0001917</c:v>
                </c:pt>
                <c:pt idx="31">
                  <c:v>0.0001826</c:v>
                </c:pt>
                <c:pt idx="32">
                  <c:v>0.0001741</c:v>
                </c:pt>
                <c:pt idx="33">
                  <c:v>0.0001663</c:v>
                </c:pt>
                <c:pt idx="34">
                  <c:v>0.0001591</c:v>
                </c:pt>
                <c:pt idx="35">
                  <c:v>0.0001524</c:v>
                </c:pt>
                <c:pt idx="36">
                  <c:v>0.0001461</c:v>
                </c:pt>
                <c:pt idx="37">
                  <c:v>0.0001402</c:v>
                </c:pt>
                <c:pt idx="38">
                  <c:v>0.0001347</c:v>
                </c:pt>
                <c:pt idx="39">
                  <c:v>0.0001296</c:v>
                </c:pt>
                <c:pt idx="40">
                  <c:v>0.0001247</c:v>
                </c:pt>
                <c:pt idx="41">
                  <c:v>0.0001202</c:v>
                </c:pt>
                <c:pt idx="42">
                  <c:v>0.0001159</c:v>
                </c:pt>
                <c:pt idx="43">
                  <c:v>0.0001119</c:v>
                </c:pt>
                <c:pt idx="44">
                  <c:v>0.0001081</c:v>
                </c:pt>
                <c:pt idx="45">
                  <c:v>0.0001045</c:v>
                </c:pt>
                <c:pt idx="46">
                  <c:v>0.0001011</c:v>
                </c:pt>
                <c:pt idx="47">
                  <c:v>9.785E-5</c:v>
                </c:pt>
                <c:pt idx="48">
                  <c:v>9.479E-5</c:v>
                </c:pt>
                <c:pt idx="49">
                  <c:v>9.188E-5</c:v>
                </c:pt>
                <c:pt idx="50">
                  <c:v>9.188E-5</c:v>
                </c:pt>
              </c:numCache>
            </c:numRef>
          </c:yVal>
          <c:smooth val="0"/>
        </c:ser>
        <c:ser>
          <c:idx val="1"/>
          <c:order val="1"/>
          <c:tx>
            <c:v>ONEDNB</c:v>
          </c:tx>
          <c:xVal>
            <c:numRef>
              <c:f>'oned-NX=1000'!$E$42:$E$92</c:f>
              <c:numCache>
                <c:formatCode>General</c:formatCode>
                <c:ptCount val="51"/>
                <c:pt idx="0">
                  <c:v>200.0</c:v>
                </c:pt>
                <c:pt idx="1">
                  <c:v>400.0</c:v>
                </c:pt>
                <c:pt idx="2">
                  <c:v>600.0</c:v>
                </c:pt>
                <c:pt idx="3">
                  <c:v>800.0</c:v>
                </c:pt>
                <c:pt idx="4">
                  <c:v>1000.0</c:v>
                </c:pt>
                <c:pt idx="5">
                  <c:v>1200.0</c:v>
                </c:pt>
                <c:pt idx="6">
                  <c:v>1400.0</c:v>
                </c:pt>
                <c:pt idx="7">
                  <c:v>1600.0</c:v>
                </c:pt>
                <c:pt idx="8">
                  <c:v>1800.0</c:v>
                </c:pt>
                <c:pt idx="9">
                  <c:v>2000.0</c:v>
                </c:pt>
                <c:pt idx="10">
                  <c:v>2200.0</c:v>
                </c:pt>
                <c:pt idx="11">
                  <c:v>2400.0</c:v>
                </c:pt>
                <c:pt idx="12">
                  <c:v>2600.0</c:v>
                </c:pt>
                <c:pt idx="13">
                  <c:v>2800.0</c:v>
                </c:pt>
                <c:pt idx="14">
                  <c:v>3000.0</c:v>
                </c:pt>
                <c:pt idx="15">
                  <c:v>3200.0</c:v>
                </c:pt>
                <c:pt idx="16">
                  <c:v>3400.0</c:v>
                </c:pt>
                <c:pt idx="17">
                  <c:v>3600.0</c:v>
                </c:pt>
                <c:pt idx="18">
                  <c:v>3800.0</c:v>
                </c:pt>
                <c:pt idx="19">
                  <c:v>4000.0</c:v>
                </c:pt>
                <c:pt idx="20">
                  <c:v>4200.0</c:v>
                </c:pt>
                <c:pt idx="21">
                  <c:v>4400.0</c:v>
                </c:pt>
                <c:pt idx="22">
                  <c:v>4600.0</c:v>
                </c:pt>
                <c:pt idx="23">
                  <c:v>4800.0</c:v>
                </c:pt>
                <c:pt idx="24">
                  <c:v>5000.0</c:v>
                </c:pt>
                <c:pt idx="25">
                  <c:v>5200.0</c:v>
                </c:pt>
                <c:pt idx="26">
                  <c:v>5400.0</c:v>
                </c:pt>
                <c:pt idx="27">
                  <c:v>5600.0</c:v>
                </c:pt>
                <c:pt idx="28">
                  <c:v>5800.0</c:v>
                </c:pt>
                <c:pt idx="29">
                  <c:v>6000.0</c:v>
                </c:pt>
                <c:pt idx="30">
                  <c:v>6200.0</c:v>
                </c:pt>
                <c:pt idx="31">
                  <c:v>6400.0</c:v>
                </c:pt>
                <c:pt idx="32">
                  <c:v>6600.0</c:v>
                </c:pt>
                <c:pt idx="33">
                  <c:v>6800.0</c:v>
                </c:pt>
                <c:pt idx="34">
                  <c:v>7000.0</c:v>
                </c:pt>
                <c:pt idx="35">
                  <c:v>7200.0</c:v>
                </c:pt>
                <c:pt idx="36">
                  <c:v>7400.0</c:v>
                </c:pt>
                <c:pt idx="37">
                  <c:v>7600.0</c:v>
                </c:pt>
                <c:pt idx="38">
                  <c:v>7800.0</c:v>
                </c:pt>
                <c:pt idx="39">
                  <c:v>8000.0</c:v>
                </c:pt>
                <c:pt idx="40">
                  <c:v>8200.0</c:v>
                </c:pt>
                <c:pt idx="41">
                  <c:v>8400.0</c:v>
                </c:pt>
                <c:pt idx="42">
                  <c:v>8600.0</c:v>
                </c:pt>
                <c:pt idx="43">
                  <c:v>8800.0</c:v>
                </c:pt>
                <c:pt idx="44">
                  <c:v>9000.0</c:v>
                </c:pt>
                <c:pt idx="45">
                  <c:v>9200.0</c:v>
                </c:pt>
                <c:pt idx="46">
                  <c:v>9400.0</c:v>
                </c:pt>
                <c:pt idx="47">
                  <c:v>9600.0</c:v>
                </c:pt>
                <c:pt idx="48">
                  <c:v>9800.0</c:v>
                </c:pt>
                <c:pt idx="49">
                  <c:v>10000.0</c:v>
                </c:pt>
                <c:pt idx="50">
                  <c:v>10002.0</c:v>
                </c:pt>
              </c:numCache>
            </c:numRef>
          </c:xVal>
          <c:yVal>
            <c:numRef>
              <c:f>'oned-NX=1000'!$G$42:$G$92</c:f>
              <c:numCache>
                <c:formatCode>0.00E+00</c:formatCode>
                <c:ptCount val="51"/>
                <c:pt idx="0">
                  <c:v>0.03493</c:v>
                </c:pt>
                <c:pt idx="1">
                  <c:v>0.01229</c:v>
                </c:pt>
                <c:pt idx="2">
                  <c:v>0.006662</c:v>
                </c:pt>
                <c:pt idx="3">
                  <c:v>0.004314</c:v>
                </c:pt>
                <c:pt idx="4">
                  <c:v>0.003078</c:v>
                </c:pt>
                <c:pt idx="5">
                  <c:v>0.002336</c:v>
                </c:pt>
                <c:pt idx="6">
                  <c:v>0.001849</c:v>
                </c:pt>
                <c:pt idx="7">
                  <c:v>0.00151</c:v>
                </c:pt>
                <c:pt idx="8">
                  <c:v>0.001263</c:v>
                </c:pt>
                <c:pt idx="9">
                  <c:v>0.001077</c:v>
                </c:pt>
                <c:pt idx="10">
                  <c:v>0.0009314</c:v>
                </c:pt>
                <c:pt idx="11">
                  <c:v>0.000816</c:v>
                </c:pt>
                <c:pt idx="12">
                  <c:v>0.0007225</c:v>
                </c:pt>
                <c:pt idx="13">
                  <c:v>0.0006454</c:v>
                </c:pt>
                <c:pt idx="14">
                  <c:v>0.0005811</c:v>
                </c:pt>
                <c:pt idx="15">
                  <c:v>0.0005267</c:v>
                </c:pt>
                <c:pt idx="16">
                  <c:v>0.0004802</c:v>
                </c:pt>
                <c:pt idx="17">
                  <c:v>0.0004401</c:v>
                </c:pt>
                <c:pt idx="18">
                  <c:v>0.0004053</c:v>
                </c:pt>
                <c:pt idx="19">
                  <c:v>0.0003748</c:v>
                </c:pt>
                <c:pt idx="20">
                  <c:v>0.0003479</c:v>
                </c:pt>
                <c:pt idx="21">
                  <c:v>0.000324</c:v>
                </c:pt>
                <c:pt idx="22">
                  <c:v>0.0003027</c:v>
                </c:pt>
                <c:pt idx="23">
                  <c:v>0.0002836</c:v>
                </c:pt>
                <c:pt idx="24">
                  <c:v>0.0002665</c:v>
                </c:pt>
                <c:pt idx="25">
                  <c:v>0.0002509</c:v>
                </c:pt>
                <c:pt idx="26">
                  <c:v>0.0002369</c:v>
                </c:pt>
                <c:pt idx="27">
                  <c:v>0.000224</c:v>
                </c:pt>
                <c:pt idx="28">
                  <c:v>0.0002123</c:v>
                </c:pt>
                <c:pt idx="29">
                  <c:v>0.0002016</c:v>
                </c:pt>
                <c:pt idx="30">
                  <c:v>0.0001917</c:v>
                </c:pt>
                <c:pt idx="31">
                  <c:v>0.0001826</c:v>
                </c:pt>
                <c:pt idx="32">
                  <c:v>0.0001741</c:v>
                </c:pt>
                <c:pt idx="33">
                  <c:v>0.0001663</c:v>
                </c:pt>
                <c:pt idx="34">
                  <c:v>0.0001591</c:v>
                </c:pt>
                <c:pt idx="35">
                  <c:v>0.0001524</c:v>
                </c:pt>
                <c:pt idx="36">
                  <c:v>0.0001461</c:v>
                </c:pt>
                <c:pt idx="37">
                  <c:v>0.0001402</c:v>
                </c:pt>
                <c:pt idx="38">
                  <c:v>0.0001347</c:v>
                </c:pt>
                <c:pt idx="39">
                  <c:v>0.0001296</c:v>
                </c:pt>
                <c:pt idx="40">
                  <c:v>0.0001247</c:v>
                </c:pt>
                <c:pt idx="41">
                  <c:v>0.0001202</c:v>
                </c:pt>
                <c:pt idx="42">
                  <c:v>0.0001159</c:v>
                </c:pt>
                <c:pt idx="43">
                  <c:v>0.0001119</c:v>
                </c:pt>
                <c:pt idx="44">
                  <c:v>0.0001081</c:v>
                </c:pt>
                <c:pt idx="45">
                  <c:v>0.0001045</c:v>
                </c:pt>
                <c:pt idx="46">
                  <c:v>0.0001011</c:v>
                </c:pt>
                <c:pt idx="47">
                  <c:v>9.785E-5</c:v>
                </c:pt>
                <c:pt idx="48">
                  <c:v>9.479E-5</c:v>
                </c:pt>
                <c:pt idx="49">
                  <c:v>9.188E-5</c:v>
                </c:pt>
                <c:pt idx="50">
                  <c:v>9.188E-5</c:v>
                </c:pt>
              </c:numCache>
            </c:numRef>
          </c:yVal>
          <c:smooth val="0"/>
        </c:ser>
        <c:ser>
          <c:idx val="2"/>
          <c:order val="2"/>
          <c:tx>
            <c:v>ONEDPAIR</c:v>
          </c:tx>
          <c:xVal>
            <c:numRef>
              <c:f>'oned-NX=1000'!$I$42:$I$92</c:f>
              <c:numCache>
                <c:formatCode>General</c:formatCode>
                <c:ptCount val="51"/>
                <c:pt idx="0">
                  <c:v>200.0</c:v>
                </c:pt>
                <c:pt idx="1">
                  <c:v>400.0</c:v>
                </c:pt>
                <c:pt idx="2">
                  <c:v>600.0</c:v>
                </c:pt>
                <c:pt idx="3">
                  <c:v>800.0</c:v>
                </c:pt>
                <c:pt idx="4">
                  <c:v>1000.0</c:v>
                </c:pt>
                <c:pt idx="5">
                  <c:v>1200.0</c:v>
                </c:pt>
                <c:pt idx="6">
                  <c:v>1400.0</c:v>
                </c:pt>
                <c:pt idx="7">
                  <c:v>1600.0</c:v>
                </c:pt>
                <c:pt idx="8">
                  <c:v>1800.0</c:v>
                </c:pt>
                <c:pt idx="9">
                  <c:v>2000.0</c:v>
                </c:pt>
                <c:pt idx="10">
                  <c:v>2200.0</c:v>
                </c:pt>
                <c:pt idx="11">
                  <c:v>2400.0</c:v>
                </c:pt>
                <c:pt idx="12">
                  <c:v>2600.0</c:v>
                </c:pt>
                <c:pt idx="13">
                  <c:v>2800.0</c:v>
                </c:pt>
                <c:pt idx="14">
                  <c:v>3000.0</c:v>
                </c:pt>
                <c:pt idx="15">
                  <c:v>3200.0</c:v>
                </c:pt>
                <c:pt idx="16">
                  <c:v>3400.0</c:v>
                </c:pt>
                <c:pt idx="17">
                  <c:v>3600.0</c:v>
                </c:pt>
                <c:pt idx="18">
                  <c:v>3800.0</c:v>
                </c:pt>
                <c:pt idx="19">
                  <c:v>4000.0</c:v>
                </c:pt>
                <c:pt idx="20">
                  <c:v>4200.0</c:v>
                </c:pt>
                <c:pt idx="21">
                  <c:v>4400.0</c:v>
                </c:pt>
                <c:pt idx="22">
                  <c:v>4600.0</c:v>
                </c:pt>
                <c:pt idx="23">
                  <c:v>4800.0</c:v>
                </c:pt>
                <c:pt idx="24">
                  <c:v>5000.0</c:v>
                </c:pt>
                <c:pt idx="25">
                  <c:v>5200.0</c:v>
                </c:pt>
                <c:pt idx="26">
                  <c:v>5400.0</c:v>
                </c:pt>
                <c:pt idx="27">
                  <c:v>5600.0</c:v>
                </c:pt>
                <c:pt idx="28">
                  <c:v>5800.0</c:v>
                </c:pt>
                <c:pt idx="29">
                  <c:v>6000.0</c:v>
                </c:pt>
                <c:pt idx="30">
                  <c:v>6200.0</c:v>
                </c:pt>
                <c:pt idx="31">
                  <c:v>6400.0</c:v>
                </c:pt>
                <c:pt idx="32">
                  <c:v>6600.0</c:v>
                </c:pt>
                <c:pt idx="33">
                  <c:v>6800.0</c:v>
                </c:pt>
                <c:pt idx="34">
                  <c:v>7000.0</c:v>
                </c:pt>
                <c:pt idx="35">
                  <c:v>7200.0</c:v>
                </c:pt>
                <c:pt idx="36">
                  <c:v>7400.0</c:v>
                </c:pt>
                <c:pt idx="37">
                  <c:v>7600.0</c:v>
                </c:pt>
                <c:pt idx="38">
                  <c:v>7800.0</c:v>
                </c:pt>
                <c:pt idx="39">
                  <c:v>8000.0</c:v>
                </c:pt>
                <c:pt idx="40">
                  <c:v>8200.0</c:v>
                </c:pt>
                <c:pt idx="41">
                  <c:v>8400.0</c:v>
                </c:pt>
                <c:pt idx="42">
                  <c:v>8600.0</c:v>
                </c:pt>
                <c:pt idx="43">
                  <c:v>8800.0</c:v>
                </c:pt>
                <c:pt idx="44">
                  <c:v>9000.0</c:v>
                </c:pt>
                <c:pt idx="45">
                  <c:v>9200.0</c:v>
                </c:pt>
                <c:pt idx="46">
                  <c:v>9400.0</c:v>
                </c:pt>
                <c:pt idx="47">
                  <c:v>9600.0</c:v>
                </c:pt>
                <c:pt idx="48">
                  <c:v>9800.0</c:v>
                </c:pt>
                <c:pt idx="49">
                  <c:v>10000.0</c:v>
                </c:pt>
                <c:pt idx="50">
                  <c:v>10002.0</c:v>
                </c:pt>
              </c:numCache>
            </c:numRef>
          </c:xVal>
          <c:yVal>
            <c:numRef>
              <c:f>'oned-NX=1000'!$K$42:$K$92</c:f>
              <c:numCache>
                <c:formatCode>0.00E+00</c:formatCode>
                <c:ptCount val="51"/>
                <c:pt idx="0">
                  <c:v>0.03493</c:v>
                </c:pt>
                <c:pt idx="1">
                  <c:v>0.01229</c:v>
                </c:pt>
                <c:pt idx="2">
                  <c:v>0.006662</c:v>
                </c:pt>
                <c:pt idx="3">
                  <c:v>0.004314</c:v>
                </c:pt>
                <c:pt idx="4">
                  <c:v>0.003078</c:v>
                </c:pt>
                <c:pt idx="5">
                  <c:v>0.002336</c:v>
                </c:pt>
                <c:pt idx="6">
                  <c:v>0.001849</c:v>
                </c:pt>
                <c:pt idx="7">
                  <c:v>0.00151</c:v>
                </c:pt>
                <c:pt idx="8">
                  <c:v>0.001263</c:v>
                </c:pt>
                <c:pt idx="9">
                  <c:v>0.001077</c:v>
                </c:pt>
                <c:pt idx="10">
                  <c:v>0.0009314</c:v>
                </c:pt>
                <c:pt idx="11">
                  <c:v>0.000816</c:v>
                </c:pt>
                <c:pt idx="12">
                  <c:v>0.0007225</c:v>
                </c:pt>
                <c:pt idx="13">
                  <c:v>0.0006454</c:v>
                </c:pt>
                <c:pt idx="14">
                  <c:v>0.0005811</c:v>
                </c:pt>
                <c:pt idx="15">
                  <c:v>0.0005267</c:v>
                </c:pt>
                <c:pt idx="16">
                  <c:v>0.0004802</c:v>
                </c:pt>
                <c:pt idx="17">
                  <c:v>0.0004401</c:v>
                </c:pt>
                <c:pt idx="18">
                  <c:v>0.0004053</c:v>
                </c:pt>
                <c:pt idx="19">
                  <c:v>0.0003748</c:v>
                </c:pt>
                <c:pt idx="20">
                  <c:v>0.0003479</c:v>
                </c:pt>
                <c:pt idx="21">
                  <c:v>0.000324</c:v>
                </c:pt>
                <c:pt idx="22">
                  <c:v>0.0003027</c:v>
                </c:pt>
                <c:pt idx="23">
                  <c:v>0.0002836</c:v>
                </c:pt>
                <c:pt idx="24">
                  <c:v>0.0002665</c:v>
                </c:pt>
                <c:pt idx="25">
                  <c:v>0.0002509</c:v>
                </c:pt>
                <c:pt idx="26">
                  <c:v>0.0002369</c:v>
                </c:pt>
                <c:pt idx="27">
                  <c:v>0.000224</c:v>
                </c:pt>
                <c:pt idx="28">
                  <c:v>0.0002123</c:v>
                </c:pt>
                <c:pt idx="29">
                  <c:v>0.0002016</c:v>
                </c:pt>
                <c:pt idx="30">
                  <c:v>0.0001917</c:v>
                </c:pt>
                <c:pt idx="31">
                  <c:v>0.0001826</c:v>
                </c:pt>
                <c:pt idx="32">
                  <c:v>0.0001741</c:v>
                </c:pt>
                <c:pt idx="33">
                  <c:v>0.0001663</c:v>
                </c:pt>
                <c:pt idx="34">
                  <c:v>0.0001591</c:v>
                </c:pt>
                <c:pt idx="35">
                  <c:v>0.0001524</c:v>
                </c:pt>
                <c:pt idx="36">
                  <c:v>0.0001461</c:v>
                </c:pt>
                <c:pt idx="37">
                  <c:v>0.0001402</c:v>
                </c:pt>
                <c:pt idx="38">
                  <c:v>0.0001347</c:v>
                </c:pt>
                <c:pt idx="39">
                  <c:v>0.0001296</c:v>
                </c:pt>
                <c:pt idx="40">
                  <c:v>0.0001247</c:v>
                </c:pt>
                <c:pt idx="41">
                  <c:v>0.0001202</c:v>
                </c:pt>
                <c:pt idx="42">
                  <c:v>0.0001159</c:v>
                </c:pt>
                <c:pt idx="43">
                  <c:v>0.0001119</c:v>
                </c:pt>
                <c:pt idx="44">
                  <c:v>0.0001081</c:v>
                </c:pt>
                <c:pt idx="45">
                  <c:v>0.0001045</c:v>
                </c:pt>
                <c:pt idx="46">
                  <c:v>0.0001011</c:v>
                </c:pt>
                <c:pt idx="47">
                  <c:v>9.785E-5</c:v>
                </c:pt>
                <c:pt idx="48">
                  <c:v>9.479E-5</c:v>
                </c:pt>
                <c:pt idx="49">
                  <c:v>9.188E-5</c:v>
                </c:pt>
                <c:pt idx="50">
                  <c:v>9.188E-5</c:v>
                </c:pt>
              </c:numCache>
            </c:numRef>
          </c:yVal>
          <c:smooth val="0"/>
        </c:ser>
        <c:ser>
          <c:idx val="3"/>
          <c:order val="3"/>
          <c:tx>
            <c:v>ONEDSANDR</c:v>
          </c:tx>
          <c:xVal>
            <c:numRef>
              <c:f>'oned-NX=1000'!$M$42:$M$92</c:f>
              <c:numCache>
                <c:formatCode>General</c:formatCode>
                <c:ptCount val="51"/>
                <c:pt idx="0">
                  <c:v>200.0</c:v>
                </c:pt>
                <c:pt idx="1">
                  <c:v>400.0</c:v>
                </c:pt>
                <c:pt idx="2">
                  <c:v>600.0</c:v>
                </c:pt>
                <c:pt idx="3">
                  <c:v>800.0</c:v>
                </c:pt>
                <c:pt idx="4">
                  <c:v>1000.0</c:v>
                </c:pt>
                <c:pt idx="5">
                  <c:v>1200.0</c:v>
                </c:pt>
                <c:pt idx="6">
                  <c:v>1400.0</c:v>
                </c:pt>
                <c:pt idx="7">
                  <c:v>1600.0</c:v>
                </c:pt>
                <c:pt idx="8">
                  <c:v>1800.0</c:v>
                </c:pt>
                <c:pt idx="9">
                  <c:v>2000.0</c:v>
                </c:pt>
                <c:pt idx="10">
                  <c:v>2200.0</c:v>
                </c:pt>
                <c:pt idx="11">
                  <c:v>2400.0</c:v>
                </c:pt>
                <c:pt idx="12">
                  <c:v>2600.0</c:v>
                </c:pt>
                <c:pt idx="13">
                  <c:v>2800.0</c:v>
                </c:pt>
                <c:pt idx="14">
                  <c:v>3000.0</c:v>
                </c:pt>
                <c:pt idx="15">
                  <c:v>3200.0</c:v>
                </c:pt>
                <c:pt idx="16">
                  <c:v>3400.0</c:v>
                </c:pt>
                <c:pt idx="17">
                  <c:v>3600.0</c:v>
                </c:pt>
                <c:pt idx="18">
                  <c:v>3800.0</c:v>
                </c:pt>
                <c:pt idx="19">
                  <c:v>4000.0</c:v>
                </c:pt>
                <c:pt idx="20">
                  <c:v>4200.0</c:v>
                </c:pt>
                <c:pt idx="21">
                  <c:v>4400.0</c:v>
                </c:pt>
                <c:pt idx="22">
                  <c:v>4600.0</c:v>
                </c:pt>
                <c:pt idx="23">
                  <c:v>4800.0</c:v>
                </c:pt>
                <c:pt idx="24">
                  <c:v>5000.0</c:v>
                </c:pt>
                <c:pt idx="25">
                  <c:v>5200.0</c:v>
                </c:pt>
                <c:pt idx="26">
                  <c:v>5400.0</c:v>
                </c:pt>
                <c:pt idx="27">
                  <c:v>5600.0</c:v>
                </c:pt>
                <c:pt idx="28">
                  <c:v>5800.0</c:v>
                </c:pt>
                <c:pt idx="29">
                  <c:v>6000.0</c:v>
                </c:pt>
                <c:pt idx="30">
                  <c:v>6200.0</c:v>
                </c:pt>
                <c:pt idx="31">
                  <c:v>6400.0</c:v>
                </c:pt>
                <c:pt idx="32">
                  <c:v>6600.0</c:v>
                </c:pt>
                <c:pt idx="33">
                  <c:v>6800.0</c:v>
                </c:pt>
                <c:pt idx="34">
                  <c:v>7000.0</c:v>
                </c:pt>
                <c:pt idx="35">
                  <c:v>7200.0</c:v>
                </c:pt>
                <c:pt idx="36">
                  <c:v>7400.0</c:v>
                </c:pt>
                <c:pt idx="37">
                  <c:v>7600.0</c:v>
                </c:pt>
                <c:pt idx="38">
                  <c:v>7800.0</c:v>
                </c:pt>
                <c:pt idx="39">
                  <c:v>8000.0</c:v>
                </c:pt>
                <c:pt idx="40">
                  <c:v>8200.0</c:v>
                </c:pt>
                <c:pt idx="41">
                  <c:v>8400.0</c:v>
                </c:pt>
                <c:pt idx="42">
                  <c:v>8600.0</c:v>
                </c:pt>
                <c:pt idx="43">
                  <c:v>8800.0</c:v>
                </c:pt>
                <c:pt idx="44">
                  <c:v>9000.0</c:v>
                </c:pt>
                <c:pt idx="45">
                  <c:v>9200.0</c:v>
                </c:pt>
                <c:pt idx="46">
                  <c:v>9400.0</c:v>
                </c:pt>
                <c:pt idx="47">
                  <c:v>9600.0</c:v>
                </c:pt>
                <c:pt idx="48">
                  <c:v>9800.0</c:v>
                </c:pt>
                <c:pt idx="49">
                  <c:v>10000.0</c:v>
                </c:pt>
                <c:pt idx="50">
                  <c:v>10002.0</c:v>
                </c:pt>
              </c:numCache>
            </c:numRef>
          </c:xVal>
          <c:yVal>
            <c:numRef>
              <c:f>'oned-NX=1000'!$O$42:$O$92</c:f>
              <c:numCache>
                <c:formatCode>0.00E+00</c:formatCode>
                <c:ptCount val="51"/>
                <c:pt idx="0">
                  <c:v>0.03493</c:v>
                </c:pt>
                <c:pt idx="1">
                  <c:v>0.01229</c:v>
                </c:pt>
                <c:pt idx="2">
                  <c:v>0.006662</c:v>
                </c:pt>
                <c:pt idx="3">
                  <c:v>0.004314</c:v>
                </c:pt>
                <c:pt idx="4">
                  <c:v>0.003078</c:v>
                </c:pt>
                <c:pt idx="5">
                  <c:v>0.002336</c:v>
                </c:pt>
                <c:pt idx="6">
                  <c:v>0.001849</c:v>
                </c:pt>
                <c:pt idx="7">
                  <c:v>0.00151</c:v>
                </c:pt>
                <c:pt idx="8">
                  <c:v>0.001263</c:v>
                </c:pt>
                <c:pt idx="9">
                  <c:v>0.001077</c:v>
                </c:pt>
                <c:pt idx="10">
                  <c:v>0.0009314</c:v>
                </c:pt>
                <c:pt idx="11">
                  <c:v>0.000816</c:v>
                </c:pt>
                <c:pt idx="12">
                  <c:v>0.0007225</c:v>
                </c:pt>
                <c:pt idx="13">
                  <c:v>0.0006454</c:v>
                </c:pt>
                <c:pt idx="14">
                  <c:v>0.0005811</c:v>
                </c:pt>
                <c:pt idx="15">
                  <c:v>0.0005267</c:v>
                </c:pt>
                <c:pt idx="16">
                  <c:v>0.0004802</c:v>
                </c:pt>
                <c:pt idx="17">
                  <c:v>0.0004401</c:v>
                </c:pt>
                <c:pt idx="18">
                  <c:v>0.0004053</c:v>
                </c:pt>
                <c:pt idx="19">
                  <c:v>0.0003748</c:v>
                </c:pt>
                <c:pt idx="20">
                  <c:v>0.0003479</c:v>
                </c:pt>
                <c:pt idx="21">
                  <c:v>0.000324</c:v>
                </c:pt>
                <c:pt idx="22">
                  <c:v>0.0003027</c:v>
                </c:pt>
                <c:pt idx="23">
                  <c:v>0.0002836</c:v>
                </c:pt>
                <c:pt idx="24">
                  <c:v>0.0002665</c:v>
                </c:pt>
                <c:pt idx="25">
                  <c:v>0.0002509</c:v>
                </c:pt>
                <c:pt idx="26">
                  <c:v>0.0002369</c:v>
                </c:pt>
                <c:pt idx="27">
                  <c:v>0.000224</c:v>
                </c:pt>
                <c:pt idx="28">
                  <c:v>0.0002123</c:v>
                </c:pt>
                <c:pt idx="29">
                  <c:v>0.0002016</c:v>
                </c:pt>
                <c:pt idx="30">
                  <c:v>0.0001917</c:v>
                </c:pt>
                <c:pt idx="31">
                  <c:v>0.0001826</c:v>
                </c:pt>
                <c:pt idx="32">
                  <c:v>0.0001741</c:v>
                </c:pt>
                <c:pt idx="33">
                  <c:v>0.0001663</c:v>
                </c:pt>
                <c:pt idx="34">
                  <c:v>0.0001591</c:v>
                </c:pt>
                <c:pt idx="35">
                  <c:v>0.0001524</c:v>
                </c:pt>
                <c:pt idx="36">
                  <c:v>0.0001461</c:v>
                </c:pt>
                <c:pt idx="37">
                  <c:v>0.0001402</c:v>
                </c:pt>
                <c:pt idx="38">
                  <c:v>0.0001347</c:v>
                </c:pt>
                <c:pt idx="39">
                  <c:v>0.0001296</c:v>
                </c:pt>
                <c:pt idx="40">
                  <c:v>0.0001247</c:v>
                </c:pt>
                <c:pt idx="41">
                  <c:v>0.0001202</c:v>
                </c:pt>
                <c:pt idx="42">
                  <c:v>0.0001159</c:v>
                </c:pt>
                <c:pt idx="43">
                  <c:v>0.0001119</c:v>
                </c:pt>
                <c:pt idx="44">
                  <c:v>0.0001081</c:v>
                </c:pt>
                <c:pt idx="45">
                  <c:v>0.0001045</c:v>
                </c:pt>
                <c:pt idx="46">
                  <c:v>0.0001011</c:v>
                </c:pt>
                <c:pt idx="47">
                  <c:v>9.785E-5</c:v>
                </c:pt>
                <c:pt idx="48">
                  <c:v>9.479E-5</c:v>
                </c:pt>
                <c:pt idx="49">
                  <c:v>9.188E-5</c:v>
                </c:pt>
                <c:pt idx="50">
                  <c:v>9.188E-5</c:v>
                </c:pt>
              </c:numCache>
            </c:numRef>
          </c:yVal>
          <c:smooth val="0"/>
        </c:ser>
        <c:ser>
          <c:idx val="4"/>
          <c:order val="4"/>
          <c:tx>
            <c:v>ONEDSYNC</c:v>
          </c:tx>
          <c:xVal>
            <c:numRef>
              <c:f>'oned-NX=1000'!$Q$42:$Q$92</c:f>
              <c:numCache>
                <c:formatCode>General</c:formatCode>
                <c:ptCount val="51"/>
                <c:pt idx="0">
                  <c:v>200.0</c:v>
                </c:pt>
                <c:pt idx="1">
                  <c:v>400.0</c:v>
                </c:pt>
                <c:pt idx="2">
                  <c:v>600.0</c:v>
                </c:pt>
                <c:pt idx="3">
                  <c:v>800.0</c:v>
                </c:pt>
                <c:pt idx="4">
                  <c:v>1000.0</c:v>
                </c:pt>
                <c:pt idx="5">
                  <c:v>1200.0</c:v>
                </c:pt>
                <c:pt idx="6">
                  <c:v>1400.0</c:v>
                </c:pt>
                <c:pt idx="7">
                  <c:v>1600.0</c:v>
                </c:pt>
                <c:pt idx="8">
                  <c:v>1800.0</c:v>
                </c:pt>
                <c:pt idx="9">
                  <c:v>2000.0</c:v>
                </c:pt>
                <c:pt idx="10">
                  <c:v>2200.0</c:v>
                </c:pt>
                <c:pt idx="11">
                  <c:v>2400.0</c:v>
                </c:pt>
                <c:pt idx="12">
                  <c:v>2600.0</c:v>
                </c:pt>
                <c:pt idx="13">
                  <c:v>2800.0</c:v>
                </c:pt>
                <c:pt idx="14">
                  <c:v>3000.0</c:v>
                </c:pt>
                <c:pt idx="15">
                  <c:v>3200.0</c:v>
                </c:pt>
                <c:pt idx="16">
                  <c:v>3400.0</c:v>
                </c:pt>
                <c:pt idx="17">
                  <c:v>3600.0</c:v>
                </c:pt>
                <c:pt idx="18">
                  <c:v>3800.0</c:v>
                </c:pt>
                <c:pt idx="19">
                  <c:v>4000.0</c:v>
                </c:pt>
                <c:pt idx="20">
                  <c:v>4200.0</c:v>
                </c:pt>
                <c:pt idx="21">
                  <c:v>4400.0</c:v>
                </c:pt>
                <c:pt idx="22">
                  <c:v>4600.0</c:v>
                </c:pt>
                <c:pt idx="23">
                  <c:v>4800.0</c:v>
                </c:pt>
                <c:pt idx="24">
                  <c:v>5000.0</c:v>
                </c:pt>
                <c:pt idx="25">
                  <c:v>5200.0</c:v>
                </c:pt>
                <c:pt idx="26">
                  <c:v>5400.0</c:v>
                </c:pt>
                <c:pt idx="27">
                  <c:v>5600.0</c:v>
                </c:pt>
                <c:pt idx="28">
                  <c:v>5800.0</c:v>
                </c:pt>
                <c:pt idx="29">
                  <c:v>6000.0</c:v>
                </c:pt>
                <c:pt idx="30">
                  <c:v>6200.0</c:v>
                </c:pt>
                <c:pt idx="31">
                  <c:v>6400.0</c:v>
                </c:pt>
                <c:pt idx="32">
                  <c:v>6600.0</c:v>
                </c:pt>
                <c:pt idx="33">
                  <c:v>6800.0</c:v>
                </c:pt>
                <c:pt idx="34">
                  <c:v>7000.0</c:v>
                </c:pt>
                <c:pt idx="35">
                  <c:v>7200.0</c:v>
                </c:pt>
                <c:pt idx="36">
                  <c:v>7400.0</c:v>
                </c:pt>
                <c:pt idx="37">
                  <c:v>7600.0</c:v>
                </c:pt>
                <c:pt idx="38">
                  <c:v>7800.0</c:v>
                </c:pt>
                <c:pt idx="39">
                  <c:v>8000.0</c:v>
                </c:pt>
                <c:pt idx="40">
                  <c:v>8200.0</c:v>
                </c:pt>
                <c:pt idx="41">
                  <c:v>8400.0</c:v>
                </c:pt>
                <c:pt idx="42">
                  <c:v>8600.0</c:v>
                </c:pt>
                <c:pt idx="43">
                  <c:v>8800.0</c:v>
                </c:pt>
                <c:pt idx="44">
                  <c:v>9000.0</c:v>
                </c:pt>
                <c:pt idx="45">
                  <c:v>9200.0</c:v>
                </c:pt>
                <c:pt idx="46">
                  <c:v>9400.0</c:v>
                </c:pt>
                <c:pt idx="47">
                  <c:v>9600.0</c:v>
                </c:pt>
                <c:pt idx="48">
                  <c:v>9800.0</c:v>
                </c:pt>
                <c:pt idx="49">
                  <c:v>10000.0</c:v>
                </c:pt>
                <c:pt idx="50">
                  <c:v>10002.0</c:v>
                </c:pt>
              </c:numCache>
            </c:numRef>
          </c:xVal>
          <c:yVal>
            <c:numRef>
              <c:f>'oned-NX=1000'!$S$42:$S$92</c:f>
              <c:numCache>
                <c:formatCode>0.00E+00</c:formatCode>
                <c:ptCount val="51"/>
                <c:pt idx="0">
                  <c:v>0.03493</c:v>
                </c:pt>
                <c:pt idx="1">
                  <c:v>0.01229</c:v>
                </c:pt>
                <c:pt idx="2">
                  <c:v>0.006662</c:v>
                </c:pt>
                <c:pt idx="3">
                  <c:v>0.004314</c:v>
                </c:pt>
                <c:pt idx="4">
                  <c:v>0.003078</c:v>
                </c:pt>
                <c:pt idx="5">
                  <c:v>0.002336</c:v>
                </c:pt>
                <c:pt idx="6">
                  <c:v>0.001849</c:v>
                </c:pt>
                <c:pt idx="7">
                  <c:v>0.00151</c:v>
                </c:pt>
                <c:pt idx="8">
                  <c:v>0.001263</c:v>
                </c:pt>
                <c:pt idx="9">
                  <c:v>0.001077</c:v>
                </c:pt>
                <c:pt idx="10">
                  <c:v>0.0009314</c:v>
                </c:pt>
                <c:pt idx="11">
                  <c:v>0.000816</c:v>
                </c:pt>
                <c:pt idx="12">
                  <c:v>0.0007225</c:v>
                </c:pt>
                <c:pt idx="13">
                  <c:v>0.0006454</c:v>
                </c:pt>
                <c:pt idx="14">
                  <c:v>0.0005811</c:v>
                </c:pt>
                <c:pt idx="15">
                  <c:v>0.0005267</c:v>
                </c:pt>
                <c:pt idx="16">
                  <c:v>0.0004802</c:v>
                </c:pt>
                <c:pt idx="17">
                  <c:v>0.0004401</c:v>
                </c:pt>
                <c:pt idx="18">
                  <c:v>0.0004053</c:v>
                </c:pt>
                <c:pt idx="19">
                  <c:v>0.0003748</c:v>
                </c:pt>
                <c:pt idx="20">
                  <c:v>0.0003479</c:v>
                </c:pt>
                <c:pt idx="21">
                  <c:v>0.000324</c:v>
                </c:pt>
                <c:pt idx="22">
                  <c:v>0.0003027</c:v>
                </c:pt>
                <c:pt idx="23">
                  <c:v>0.0002836</c:v>
                </c:pt>
                <c:pt idx="24">
                  <c:v>0.0002665</c:v>
                </c:pt>
                <c:pt idx="25">
                  <c:v>0.0002509</c:v>
                </c:pt>
                <c:pt idx="26">
                  <c:v>0.0002369</c:v>
                </c:pt>
                <c:pt idx="27">
                  <c:v>0.000224</c:v>
                </c:pt>
                <c:pt idx="28">
                  <c:v>0.0002123</c:v>
                </c:pt>
                <c:pt idx="29">
                  <c:v>0.0002016</c:v>
                </c:pt>
                <c:pt idx="30">
                  <c:v>0.0001917</c:v>
                </c:pt>
                <c:pt idx="31">
                  <c:v>0.0001826</c:v>
                </c:pt>
                <c:pt idx="32">
                  <c:v>0.0001741</c:v>
                </c:pt>
                <c:pt idx="33">
                  <c:v>0.0001663</c:v>
                </c:pt>
                <c:pt idx="34">
                  <c:v>0.0001591</c:v>
                </c:pt>
                <c:pt idx="35">
                  <c:v>0.0001524</c:v>
                </c:pt>
                <c:pt idx="36">
                  <c:v>0.0001461</c:v>
                </c:pt>
                <c:pt idx="37">
                  <c:v>0.0001402</c:v>
                </c:pt>
                <c:pt idx="38">
                  <c:v>0.0001347</c:v>
                </c:pt>
                <c:pt idx="39">
                  <c:v>0.0001296</c:v>
                </c:pt>
                <c:pt idx="40">
                  <c:v>0.0001247</c:v>
                </c:pt>
                <c:pt idx="41">
                  <c:v>0.0001202</c:v>
                </c:pt>
                <c:pt idx="42">
                  <c:v>0.0001159</c:v>
                </c:pt>
                <c:pt idx="43">
                  <c:v>0.0001119</c:v>
                </c:pt>
                <c:pt idx="44">
                  <c:v>0.0001081</c:v>
                </c:pt>
                <c:pt idx="45">
                  <c:v>0.0001045</c:v>
                </c:pt>
                <c:pt idx="46">
                  <c:v>0.0001011</c:v>
                </c:pt>
                <c:pt idx="47">
                  <c:v>9.785E-5</c:v>
                </c:pt>
                <c:pt idx="48">
                  <c:v>9.479E-5</c:v>
                </c:pt>
                <c:pt idx="49">
                  <c:v>9.188E-5</c:v>
                </c:pt>
                <c:pt idx="50">
                  <c:v>9.188E-5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1178680"/>
        <c:axId val="-2120601176"/>
      </c:scatterChart>
      <c:valAx>
        <c:axId val="-21211786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Iterations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120601176"/>
        <c:crosses val="autoZero"/>
        <c:crossBetween val="midCat"/>
      </c:valAx>
      <c:valAx>
        <c:axId val="-2120601176"/>
        <c:scaling>
          <c:logBase val="10.0"/>
          <c:orientation val="minMax"/>
          <c:max val="0.1"/>
          <c:min val="1.0E-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RunTime (sec)</a:t>
                </a:r>
              </a:p>
            </c:rich>
          </c:tx>
          <c:layout/>
          <c:overlay val="0"/>
        </c:title>
        <c:numFmt formatCode="0.00E+00" sourceLinked="1"/>
        <c:majorTickMark val="none"/>
        <c:minorTickMark val="none"/>
        <c:tickLblPos val="nextTo"/>
        <c:crossAx val="-2121178680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Run Times </a:t>
            </a:r>
            <a:r>
              <a:rPr lang="en-US" dirty="0" smtClean="0"/>
              <a:t>as a function of Iterations</a:t>
            </a:r>
            <a:r>
              <a:rPr lang="en-US" baseline="0" dirty="0" smtClean="0"/>
              <a:t> </a:t>
            </a:r>
            <a:r>
              <a:rPr lang="en-US" dirty="0" smtClean="0"/>
              <a:t>for </a:t>
            </a:r>
          </a:p>
          <a:p>
            <a:pPr>
              <a:defRPr/>
            </a:pPr>
            <a:r>
              <a:rPr lang="en-US" dirty="0" smtClean="0"/>
              <a:t>Different </a:t>
            </a:r>
            <a:r>
              <a:rPr lang="en-US" dirty="0"/>
              <a:t>Communication</a:t>
            </a:r>
            <a:r>
              <a:rPr lang="en-US" baseline="0" dirty="0"/>
              <a:t> </a:t>
            </a:r>
            <a:r>
              <a:rPr lang="en-US" baseline="0" dirty="0" smtClean="0"/>
              <a:t>Protocols (</a:t>
            </a:r>
            <a:r>
              <a:rPr lang="en-US" baseline="0" dirty="0" err="1" smtClean="0"/>
              <a:t>Nx</a:t>
            </a:r>
            <a:r>
              <a:rPr lang="en-US" baseline="0" dirty="0" smtClean="0"/>
              <a:t>=100)</a:t>
            </a:r>
            <a:endParaRPr lang="en-US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ONED</c:v>
          </c:tx>
          <c:xVal>
            <c:numRef>
              <c:f>'oned-NX=100'!$A$32:$A$51</c:f>
              <c:numCache>
                <c:formatCode>General</c:formatCode>
                <c:ptCount val="20"/>
                <c:pt idx="0">
                  <c:v>200.0</c:v>
                </c:pt>
                <c:pt idx="1">
                  <c:v>400.0</c:v>
                </c:pt>
                <c:pt idx="2">
                  <c:v>600.0</c:v>
                </c:pt>
                <c:pt idx="3">
                  <c:v>800.0</c:v>
                </c:pt>
                <c:pt idx="4">
                  <c:v>1000.0</c:v>
                </c:pt>
                <c:pt idx="5">
                  <c:v>1200.0</c:v>
                </c:pt>
                <c:pt idx="6">
                  <c:v>1400.0</c:v>
                </c:pt>
                <c:pt idx="7">
                  <c:v>1600.0</c:v>
                </c:pt>
                <c:pt idx="8">
                  <c:v>1800.0</c:v>
                </c:pt>
                <c:pt idx="9">
                  <c:v>2000.0</c:v>
                </c:pt>
                <c:pt idx="10">
                  <c:v>2200.0</c:v>
                </c:pt>
                <c:pt idx="11">
                  <c:v>2400.0</c:v>
                </c:pt>
                <c:pt idx="12">
                  <c:v>2600.0</c:v>
                </c:pt>
                <c:pt idx="13">
                  <c:v>2800.0</c:v>
                </c:pt>
                <c:pt idx="14">
                  <c:v>3000.0</c:v>
                </c:pt>
                <c:pt idx="15">
                  <c:v>3200.0</c:v>
                </c:pt>
                <c:pt idx="16">
                  <c:v>3400.0</c:v>
                </c:pt>
                <c:pt idx="17">
                  <c:v>3600.0</c:v>
                </c:pt>
                <c:pt idx="18">
                  <c:v>3800.0</c:v>
                </c:pt>
                <c:pt idx="19">
                  <c:v>3802.0</c:v>
                </c:pt>
              </c:numCache>
            </c:numRef>
          </c:xVal>
          <c:yVal>
            <c:numRef>
              <c:f>'oned-NX=100'!$B$32:$B$51</c:f>
              <c:numCache>
                <c:formatCode>General</c:formatCode>
                <c:ptCount val="20"/>
                <c:pt idx="0">
                  <c:v>0.030712</c:v>
                </c:pt>
                <c:pt idx="1">
                  <c:v>0.061442</c:v>
                </c:pt>
                <c:pt idx="2">
                  <c:v>0.09154</c:v>
                </c:pt>
                <c:pt idx="3">
                  <c:v>0.121511</c:v>
                </c:pt>
                <c:pt idx="4">
                  <c:v>0.151313</c:v>
                </c:pt>
                <c:pt idx="5">
                  <c:v>0.180374</c:v>
                </c:pt>
                <c:pt idx="6">
                  <c:v>0.21013</c:v>
                </c:pt>
                <c:pt idx="7">
                  <c:v>0.238865</c:v>
                </c:pt>
                <c:pt idx="8">
                  <c:v>0.268474</c:v>
                </c:pt>
                <c:pt idx="9">
                  <c:v>0.297942</c:v>
                </c:pt>
                <c:pt idx="10">
                  <c:v>0.327226</c:v>
                </c:pt>
                <c:pt idx="11">
                  <c:v>0.356934</c:v>
                </c:pt>
                <c:pt idx="12">
                  <c:v>0.385998</c:v>
                </c:pt>
                <c:pt idx="13">
                  <c:v>0.415462</c:v>
                </c:pt>
                <c:pt idx="14">
                  <c:v>0.444875</c:v>
                </c:pt>
                <c:pt idx="15">
                  <c:v>0.473759</c:v>
                </c:pt>
                <c:pt idx="16">
                  <c:v>0.502955</c:v>
                </c:pt>
                <c:pt idx="17">
                  <c:v>0.53262</c:v>
                </c:pt>
                <c:pt idx="18">
                  <c:v>0.561546</c:v>
                </c:pt>
                <c:pt idx="19">
                  <c:v>0.561856</c:v>
                </c:pt>
              </c:numCache>
            </c:numRef>
          </c:yVal>
          <c:smooth val="0"/>
        </c:ser>
        <c:ser>
          <c:idx val="1"/>
          <c:order val="1"/>
          <c:tx>
            <c:v>ONEDNB</c:v>
          </c:tx>
          <c:xVal>
            <c:numRef>
              <c:f>'oned-NX=100'!$E$32:$E$51</c:f>
              <c:numCache>
                <c:formatCode>General</c:formatCode>
                <c:ptCount val="20"/>
                <c:pt idx="0">
                  <c:v>200.0</c:v>
                </c:pt>
                <c:pt idx="1">
                  <c:v>400.0</c:v>
                </c:pt>
                <c:pt idx="2">
                  <c:v>600.0</c:v>
                </c:pt>
                <c:pt idx="3">
                  <c:v>800.0</c:v>
                </c:pt>
                <c:pt idx="4">
                  <c:v>1000.0</c:v>
                </c:pt>
                <c:pt idx="5">
                  <c:v>1200.0</c:v>
                </c:pt>
                <c:pt idx="6">
                  <c:v>1400.0</c:v>
                </c:pt>
                <c:pt idx="7">
                  <c:v>1600.0</c:v>
                </c:pt>
                <c:pt idx="8">
                  <c:v>1800.0</c:v>
                </c:pt>
                <c:pt idx="9">
                  <c:v>2000.0</c:v>
                </c:pt>
                <c:pt idx="10">
                  <c:v>2200.0</c:v>
                </c:pt>
                <c:pt idx="11">
                  <c:v>2400.0</c:v>
                </c:pt>
                <c:pt idx="12">
                  <c:v>2600.0</c:v>
                </c:pt>
                <c:pt idx="13">
                  <c:v>2800.0</c:v>
                </c:pt>
                <c:pt idx="14">
                  <c:v>3000.0</c:v>
                </c:pt>
                <c:pt idx="15">
                  <c:v>3200.0</c:v>
                </c:pt>
                <c:pt idx="16">
                  <c:v>3400.0</c:v>
                </c:pt>
                <c:pt idx="17">
                  <c:v>3600.0</c:v>
                </c:pt>
                <c:pt idx="18">
                  <c:v>3800.0</c:v>
                </c:pt>
                <c:pt idx="19">
                  <c:v>3802.0</c:v>
                </c:pt>
              </c:numCache>
            </c:numRef>
          </c:xVal>
          <c:yVal>
            <c:numRef>
              <c:f>'oned-NX=100'!$F$32:$F$51</c:f>
              <c:numCache>
                <c:formatCode>General</c:formatCode>
                <c:ptCount val="20"/>
                <c:pt idx="0">
                  <c:v>0.025483</c:v>
                </c:pt>
                <c:pt idx="1">
                  <c:v>0.051245</c:v>
                </c:pt>
                <c:pt idx="2">
                  <c:v>0.076475</c:v>
                </c:pt>
                <c:pt idx="3">
                  <c:v>0.101865</c:v>
                </c:pt>
                <c:pt idx="4">
                  <c:v>0.127112</c:v>
                </c:pt>
                <c:pt idx="5">
                  <c:v>0.152269</c:v>
                </c:pt>
                <c:pt idx="6">
                  <c:v>0.1778</c:v>
                </c:pt>
                <c:pt idx="7">
                  <c:v>0.20249</c:v>
                </c:pt>
                <c:pt idx="8">
                  <c:v>0.226971</c:v>
                </c:pt>
                <c:pt idx="9">
                  <c:v>0.251778</c:v>
                </c:pt>
                <c:pt idx="10">
                  <c:v>0.275985</c:v>
                </c:pt>
                <c:pt idx="11">
                  <c:v>0.300598</c:v>
                </c:pt>
                <c:pt idx="12">
                  <c:v>0.325522</c:v>
                </c:pt>
                <c:pt idx="13">
                  <c:v>0.350154</c:v>
                </c:pt>
                <c:pt idx="14">
                  <c:v>0.374458</c:v>
                </c:pt>
                <c:pt idx="15">
                  <c:v>0.398958</c:v>
                </c:pt>
                <c:pt idx="16">
                  <c:v>0.423423</c:v>
                </c:pt>
                <c:pt idx="17">
                  <c:v>0.448471</c:v>
                </c:pt>
                <c:pt idx="18">
                  <c:v>0.472823</c:v>
                </c:pt>
                <c:pt idx="19">
                  <c:v>0.47305</c:v>
                </c:pt>
              </c:numCache>
            </c:numRef>
          </c:yVal>
          <c:smooth val="0"/>
        </c:ser>
        <c:ser>
          <c:idx val="2"/>
          <c:order val="2"/>
          <c:tx>
            <c:v>ONEDPAIR</c:v>
          </c:tx>
          <c:xVal>
            <c:numRef>
              <c:f>'oned-NX=100'!$I$32:$I$51</c:f>
              <c:numCache>
                <c:formatCode>General</c:formatCode>
                <c:ptCount val="20"/>
                <c:pt idx="0">
                  <c:v>200.0</c:v>
                </c:pt>
                <c:pt idx="1">
                  <c:v>400.0</c:v>
                </c:pt>
                <c:pt idx="2">
                  <c:v>600.0</c:v>
                </c:pt>
                <c:pt idx="3">
                  <c:v>800.0</c:v>
                </c:pt>
                <c:pt idx="4">
                  <c:v>1000.0</c:v>
                </c:pt>
                <c:pt idx="5">
                  <c:v>1200.0</c:v>
                </c:pt>
                <c:pt idx="6">
                  <c:v>1400.0</c:v>
                </c:pt>
                <c:pt idx="7">
                  <c:v>1600.0</c:v>
                </c:pt>
                <c:pt idx="8">
                  <c:v>1800.0</c:v>
                </c:pt>
                <c:pt idx="9">
                  <c:v>2000.0</c:v>
                </c:pt>
                <c:pt idx="10">
                  <c:v>2200.0</c:v>
                </c:pt>
                <c:pt idx="11">
                  <c:v>2400.0</c:v>
                </c:pt>
                <c:pt idx="12">
                  <c:v>2600.0</c:v>
                </c:pt>
                <c:pt idx="13">
                  <c:v>2800.0</c:v>
                </c:pt>
                <c:pt idx="14">
                  <c:v>3000.0</c:v>
                </c:pt>
                <c:pt idx="15">
                  <c:v>3200.0</c:v>
                </c:pt>
                <c:pt idx="16">
                  <c:v>3400.0</c:v>
                </c:pt>
                <c:pt idx="17">
                  <c:v>3600.0</c:v>
                </c:pt>
                <c:pt idx="18">
                  <c:v>3800.0</c:v>
                </c:pt>
                <c:pt idx="19">
                  <c:v>3802.0</c:v>
                </c:pt>
              </c:numCache>
            </c:numRef>
          </c:xVal>
          <c:yVal>
            <c:numRef>
              <c:f>'oned-NX=100'!$J$32:$J$51</c:f>
              <c:numCache>
                <c:formatCode>General</c:formatCode>
                <c:ptCount val="20"/>
                <c:pt idx="0">
                  <c:v>0.031136</c:v>
                </c:pt>
                <c:pt idx="1">
                  <c:v>0.06326</c:v>
                </c:pt>
                <c:pt idx="2">
                  <c:v>0.094605</c:v>
                </c:pt>
                <c:pt idx="3">
                  <c:v>0.126491</c:v>
                </c:pt>
                <c:pt idx="4">
                  <c:v>0.158103</c:v>
                </c:pt>
                <c:pt idx="5">
                  <c:v>0.188694</c:v>
                </c:pt>
                <c:pt idx="6">
                  <c:v>0.218499</c:v>
                </c:pt>
                <c:pt idx="7">
                  <c:v>0.24849</c:v>
                </c:pt>
                <c:pt idx="8">
                  <c:v>0.277809</c:v>
                </c:pt>
                <c:pt idx="9">
                  <c:v>0.30828</c:v>
                </c:pt>
                <c:pt idx="10">
                  <c:v>0.337974</c:v>
                </c:pt>
                <c:pt idx="11">
                  <c:v>0.367866</c:v>
                </c:pt>
                <c:pt idx="12">
                  <c:v>0.397565</c:v>
                </c:pt>
                <c:pt idx="13">
                  <c:v>0.427253</c:v>
                </c:pt>
                <c:pt idx="14">
                  <c:v>0.457309</c:v>
                </c:pt>
                <c:pt idx="15">
                  <c:v>0.486887</c:v>
                </c:pt>
                <c:pt idx="16">
                  <c:v>0.516631</c:v>
                </c:pt>
                <c:pt idx="17">
                  <c:v>0.546352</c:v>
                </c:pt>
                <c:pt idx="18">
                  <c:v>0.575744</c:v>
                </c:pt>
                <c:pt idx="19">
                  <c:v>0.576036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'oned-NX=100'!$N$30</c:f>
              <c:strCache>
                <c:ptCount val="1"/>
                <c:pt idx="0">
                  <c:v>ONEDSANDR</c:v>
                </c:pt>
              </c:strCache>
            </c:strRef>
          </c:tx>
          <c:xVal>
            <c:numRef>
              <c:f>'oned-NX=100'!$M$32:$M$51</c:f>
              <c:numCache>
                <c:formatCode>General</c:formatCode>
                <c:ptCount val="20"/>
                <c:pt idx="0">
                  <c:v>200.0</c:v>
                </c:pt>
                <c:pt idx="1">
                  <c:v>400.0</c:v>
                </c:pt>
                <c:pt idx="2">
                  <c:v>600.0</c:v>
                </c:pt>
                <c:pt idx="3">
                  <c:v>800.0</c:v>
                </c:pt>
                <c:pt idx="4">
                  <c:v>1000.0</c:v>
                </c:pt>
                <c:pt idx="5">
                  <c:v>1200.0</c:v>
                </c:pt>
                <c:pt idx="6">
                  <c:v>1400.0</c:v>
                </c:pt>
                <c:pt idx="7">
                  <c:v>1600.0</c:v>
                </c:pt>
                <c:pt idx="8">
                  <c:v>1800.0</c:v>
                </c:pt>
                <c:pt idx="9">
                  <c:v>2000.0</c:v>
                </c:pt>
                <c:pt idx="10">
                  <c:v>2200.0</c:v>
                </c:pt>
                <c:pt idx="11">
                  <c:v>2400.0</c:v>
                </c:pt>
                <c:pt idx="12">
                  <c:v>2600.0</c:v>
                </c:pt>
                <c:pt idx="13">
                  <c:v>2800.0</c:v>
                </c:pt>
                <c:pt idx="14">
                  <c:v>3000.0</c:v>
                </c:pt>
                <c:pt idx="15">
                  <c:v>3200.0</c:v>
                </c:pt>
                <c:pt idx="16">
                  <c:v>3400.0</c:v>
                </c:pt>
                <c:pt idx="17">
                  <c:v>3600.0</c:v>
                </c:pt>
                <c:pt idx="18">
                  <c:v>3800.0</c:v>
                </c:pt>
                <c:pt idx="19">
                  <c:v>3802.0</c:v>
                </c:pt>
              </c:numCache>
            </c:numRef>
          </c:xVal>
          <c:yVal>
            <c:numRef>
              <c:f>'oned-NX=100'!$N$32:$N$51</c:f>
              <c:numCache>
                <c:formatCode>General</c:formatCode>
                <c:ptCount val="20"/>
                <c:pt idx="0">
                  <c:v>0.031649</c:v>
                </c:pt>
                <c:pt idx="1">
                  <c:v>0.063028</c:v>
                </c:pt>
                <c:pt idx="2">
                  <c:v>0.09375</c:v>
                </c:pt>
                <c:pt idx="3">
                  <c:v>0.123992</c:v>
                </c:pt>
                <c:pt idx="4">
                  <c:v>0.154523</c:v>
                </c:pt>
                <c:pt idx="5">
                  <c:v>0.185515</c:v>
                </c:pt>
                <c:pt idx="6">
                  <c:v>0.215241</c:v>
                </c:pt>
                <c:pt idx="7">
                  <c:v>0.244927</c:v>
                </c:pt>
                <c:pt idx="8">
                  <c:v>0.274647</c:v>
                </c:pt>
                <c:pt idx="9">
                  <c:v>0.304617</c:v>
                </c:pt>
                <c:pt idx="10">
                  <c:v>0.334773</c:v>
                </c:pt>
                <c:pt idx="11">
                  <c:v>0.36452</c:v>
                </c:pt>
                <c:pt idx="12">
                  <c:v>0.394248</c:v>
                </c:pt>
                <c:pt idx="13">
                  <c:v>0.424074</c:v>
                </c:pt>
                <c:pt idx="14">
                  <c:v>0.454284</c:v>
                </c:pt>
                <c:pt idx="15">
                  <c:v>0.48403</c:v>
                </c:pt>
                <c:pt idx="16">
                  <c:v>0.514566</c:v>
                </c:pt>
                <c:pt idx="17">
                  <c:v>0.544627</c:v>
                </c:pt>
                <c:pt idx="18">
                  <c:v>0.574365</c:v>
                </c:pt>
                <c:pt idx="19">
                  <c:v>0.574705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'oned-NX=100'!$R$30</c:f>
              <c:strCache>
                <c:ptCount val="1"/>
                <c:pt idx="0">
                  <c:v>ONEDSYNC</c:v>
                </c:pt>
              </c:strCache>
            </c:strRef>
          </c:tx>
          <c:xVal>
            <c:numRef>
              <c:f>'oned-NX=100'!$Q$32:$Q$51</c:f>
              <c:numCache>
                <c:formatCode>General</c:formatCode>
                <c:ptCount val="20"/>
                <c:pt idx="0">
                  <c:v>200.0</c:v>
                </c:pt>
                <c:pt idx="1">
                  <c:v>400.0</c:v>
                </c:pt>
                <c:pt idx="2">
                  <c:v>600.0</c:v>
                </c:pt>
                <c:pt idx="3">
                  <c:v>800.0</c:v>
                </c:pt>
                <c:pt idx="4">
                  <c:v>1000.0</c:v>
                </c:pt>
                <c:pt idx="5">
                  <c:v>1200.0</c:v>
                </c:pt>
                <c:pt idx="6">
                  <c:v>1400.0</c:v>
                </c:pt>
                <c:pt idx="7">
                  <c:v>1600.0</c:v>
                </c:pt>
                <c:pt idx="8">
                  <c:v>1800.0</c:v>
                </c:pt>
                <c:pt idx="9">
                  <c:v>2000.0</c:v>
                </c:pt>
                <c:pt idx="10">
                  <c:v>2200.0</c:v>
                </c:pt>
                <c:pt idx="11">
                  <c:v>2400.0</c:v>
                </c:pt>
                <c:pt idx="12">
                  <c:v>2600.0</c:v>
                </c:pt>
                <c:pt idx="13">
                  <c:v>2800.0</c:v>
                </c:pt>
                <c:pt idx="14">
                  <c:v>3000.0</c:v>
                </c:pt>
                <c:pt idx="15">
                  <c:v>3200.0</c:v>
                </c:pt>
                <c:pt idx="16">
                  <c:v>3400.0</c:v>
                </c:pt>
                <c:pt idx="17">
                  <c:v>3600.0</c:v>
                </c:pt>
                <c:pt idx="18">
                  <c:v>3800.0</c:v>
                </c:pt>
                <c:pt idx="19">
                  <c:v>3802.0</c:v>
                </c:pt>
              </c:numCache>
            </c:numRef>
          </c:xVal>
          <c:yVal>
            <c:numRef>
              <c:f>'oned-NX=100'!$R$32:$R$51</c:f>
              <c:numCache>
                <c:formatCode>General</c:formatCode>
                <c:ptCount val="20"/>
                <c:pt idx="0">
                  <c:v>0.045408</c:v>
                </c:pt>
                <c:pt idx="1">
                  <c:v>0.090741</c:v>
                </c:pt>
                <c:pt idx="2">
                  <c:v>0.135228</c:v>
                </c:pt>
                <c:pt idx="3">
                  <c:v>0.179438</c:v>
                </c:pt>
                <c:pt idx="4">
                  <c:v>0.223242</c:v>
                </c:pt>
                <c:pt idx="5">
                  <c:v>0.264953</c:v>
                </c:pt>
                <c:pt idx="6">
                  <c:v>0.306551</c:v>
                </c:pt>
                <c:pt idx="7">
                  <c:v>0.348531</c:v>
                </c:pt>
                <c:pt idx="8">
                  <c:v>0.390592</c:v>
                </c:pt>
                <c:pt idx="9">
                  <c:v>0.432787</c:v>
                </c:pt>
                <c:pt idx="10">
                  <c:v>0.47455</c:v>
                </c:pt>
                <c:pt idx="11">
                  <c:v>0.51644</c:v>
                </c:pt>
                <c:pt idx="12">
                  <c:v>0.558042</c:v>
                </c:pt>
                <c:pt idx="13">
                  <c:v>0.599549</c:v>
                </c:pt>
                <c:pt idx="14">
                  <c:v>0.64168</c:v>
                </c:pt>
                <c:pt idx="15">
                  <c:v>0.683407</c:v>
                </c:pt>
                <c:pt idx="16">
                  <c:v>0.725219</c:v>
                </c:pt>
                <c:pt idx="17">
                  <c:v>0.76739</c:v>
                </c:pt>
                <c:pt idx="18">
                  <c:v>0.80925</c:v>
                </c:pt>
                <c:pt idx="19">
                  <c:v>0.809701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03604808"/>
        <c:axId val="-2103868968"/>
      </c:scatterChart>
      <c:valAx>
        <c:axId val="-21036048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Iterations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103868968"/>
        <c:crosses val="autoZero"/>
        <c:crossBetween val="midCat"/>
      </c:valAx>
      <c:valAx>
        <c:axId val="-21038689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Run Time (sec)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103604808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857B-D415-5E4D-85E5-FC895D52B5E6}" type="datetimeFigureOut">
              <a:rPr lang="en-US" smtClean="0"/>
              <a:t>9/24/15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EF25C-C259-2F4D-BD06-B1B5A4A24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12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857B-D415-5E4D-85E5-FC895D52B5E6}" type="datetimeFigureOut">
              <a:rPr lang="en-US" smtClean="0"/>
              <a:t>9/24/15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EF25C-C259-2F4D-BD06-B1B5A4A24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48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857B-D415-5E4D-85E5-FC895D52B5E6}" type="datetimeFigureOut">
              <a:rPr lang="en-US" smtClean="0"/>
              <a:t>9/24/15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EF25C-C259-2F4D-BD06-B1B5A4A24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17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857B-D415-5E4D-85E5-FC895D52B5E6}" type="datetimeFigureOut">
              <a:rPr lang="en-US" smtClean="0"/>
              <a:t>9/24/15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EF25C-C259-2F4D-BD06-B1B5A4A24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00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857B-D415-5E4D-85E5-FC895D52B5E6}" type="datetimeFigureOut">
              <a:rPr lang="en-US" smtClean="0"/>
              <a:t>9/24/15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EF25C-C259-2F4D-BD06-B1B5A4A24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7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857B-D415-5E4D-85E5-FC895D52B5E6}" type="datetimeFigureOut">
              <a:rPr lang="en-US" smtClean="0"/>
              <a:t>9/24/15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EF25C-C259-2F4D-BD06-B1B5A4A24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84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857B-D415-5E4D-85E5-FC895D52B5E6}" type="datetimeFigureOut">
              <a:rPr lang="en-US" smtClean="0"/>
              <a:t>9/24/15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EF25C-C259-2F4D-BD06-B1B5A4A24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64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857B-D415-5E4D-85E5-FC895D52B5E6}" type="datetimeFigureOut">
              <a:rPr lang="en-US" smtClean="0"/>
              <a:t>9/24/15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EF25C-C259-2F4D-BD06-B1B5A4A24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0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857B-D415-5E4D-85E5-FC895D52B5E6}" type="datetimeFigureOut">
              <a:rPr lang="en-US" smtClean="0"/>
              <a:t>9/24/15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EF25C-C259-2F4D-BD06-B1B5A4A24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09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857B-D415-5E4D-85E5-FC895D52B5E6}" type="datetimeFigureOut">
              <a:rPr lang="en-US" smtClean="0"/>
              <a:t>9/24/15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EF25C-C259-2F4D-BD06-B1B5A4A24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2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857B-D415-5E4D-85E5-FC895D52B5E6}" type="datetimeFigureOut">
              <a:rPr lang="en-US" smtClean="0"/>
              <a:t>9/24/15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EF25C-C259-2F4D-BD06-B1B5A4A24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2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5857B-D415-5E4D-85E5-FC895D52B5E6}" type="datetimeFigureOut">
              <a:rPr lang="en-US" smtClean="0"/>
              <a:t>9/24/15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EF25C-C259-2F4D-BD06-B1B5A4A24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23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117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4343499"/>
              </p:ext>
            </p:extLst>
          </p:nvPr>
        </p:nvGraphicFramePr>
        <p:xfrm>
          <a:off x="427637" y="349865"/>
          <a:ext cx="8125120" cy="6272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0845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communications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911917"/>
              </p:ext>
            </p:extLst>
          </p:nvPr>
        </p:nvGraphicFramePr>
        <p:xfrm>
          <a:off x="457200" y="2201789"/>
          <a:ext cx="796597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9269"/>
                <a:gridCol w="1295873"/>
                <a:gridCol w="2837960"/>
                <a:gridCol w="25528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Routine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Communication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Run Time (</a:t>
                      </a:r>
                      <a:r>
                        <a:rPr lang="en-US" dirty="0" err="1" smtClean="0"/>
                        <a:t>nx</a:t>
                      </a:r>
                      <a:r>
                        <a:rPr lang="en-US" dirty="0" smtClean="0"/>
                        <a:t>=1000)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oned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exchng1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MPI_SendRecv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16.36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secs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onednb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exchng1nb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Isend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 and </a:t>
                      </a:r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Waitall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15.41 </a:t>
                      </a:r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secs</a:t>
                      </a:r>
                      <a:endParaRPr lang="en-US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onedpair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expair1d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Send and </a:t>
                      </a:r>
                      <a:r>
                        <a:rPr lang="en-US" dirty="0" err="1" smtClean="0"/>
                        <a:t>Recv</a:t>
                      </a:r>
                      <a:r>
                        <a:rPr lang="en-US" dirty="0" smtClean="0"/>
                        <a:t> in pairs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16.47 </a:t>
                      </a:r>
                      <a:r>
                        <a:rPr lang="en-US" dirty="0" err="1" smtClean="0"/>
                        <a:t>secs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onedsandr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exsandr1d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Send and </a:t>
                      </a:r>
                      <a:r>
                        <a:rPr lang="en-US" dirty="0" err="1" smtClean="0"/>
                        <a:t>Recv</a:t>
                      </a:r>
                      <a:r>
                        <a:rPr lang="en-US" dirty="0" smtClean="0"/>
                        <a:t> (poor)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16.72 </a:t>
                      </a:r>
                      <a:r>
                        <a:rPr lang="en-US" dirty="0" err="1" smtClean="0"/>
                        <a:t>secs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onedsync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exsync1d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MPI_Ssend</a:t>
                      </a:r>
                      <a:r>
                        <a:rPr lang="en-US" dirty="0" smtClean="0"/>
                        <a:t> and </a:t>
                      </a:r>
                      <a:r>
                        <a:rPr lang="en-US" dirty="0" err="1" smtClean="0"/>
                        <a:t>MPI_Recv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17.79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secs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aseline="0" dirty="0" smtClean="0"/>
                        <a:t>      --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exbsend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MPI_Bsend</a:t>
                      </a:r>
                      <a:r>
                        <a:rPr lang="en-US" baseline="0" dirty="0" smtClean="0"/>
                        <a:t> and </a:t>
                      </a:r>
                      <a:r>
                        <a:rPr lang="en-US" baseline="0" dirty="0" err="1" smtClean="0"/>
                        <a:t>MPI_Recv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--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256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communications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15200"/>
              </p:ext>
            </p:extLst>
          </p:nvPr>
        </p:nvGraphicFramePr>
        <p:xfrm>
          <a:off x="1479871" y="2201789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2734"/>
                <a:gridCol w="1621967"/>
                <a:gridCol w="31312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Routine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Communication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oned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exchng1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MPI_SendRecv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onednb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exchng1nb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Isend</a:t>
                      </a:r>
                      <a:r>
                        <a:rPr lang="en-US" dirty="0" smtClean="0"/>
                        <a:t> and </a:t>
                      </a:r>
                      <a:r>
                        <a:rPr lang="en-US" dirty="0" err="1" smtClean="0"/>
                        <a:t>Waitall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onedpair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expair1d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Send and </a:t>
                      </a:r>
                      <a:r>
                        <a:rPr lang="en-US" dirty="0" err="1" smtClean="0"/>
                        <a:t>Recv</a:t>
                      </a:r>
                      <a:r>
                        <a:rPr lang="en-US" dirty="0" smtClean="0"/>
                        <a:t> in pairs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onedsandr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exsandr1d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Send and </a:t>
                      </a:r>
                      <a:r>
                        <a:rPr lang="en-US" dirty="0" err="1" smtClean="0"/>
                        <a:t>Recv</a:t>
                      </a:r>
                      <a:r>
                        <a:rPr lang="en-US" dirty="0" smtClean="0"/>
                        <a:t> (poor)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onedsync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exsync1d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MPI_Ssend</a:t>
                      </a:r>
                      <a:r>
                        <a:rPr lang="en-US" dirty="0" smtClean="0"/>
                        <a:t> and </a:t>
                      </a:r>
                      <a:r>
                        <a:rPr lang="en-US" dirty="0" err="1" smtClean="0"/>
                        <a:t>MPI_Recv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aseline="0" dirty="0" smtClean="0"/>
                        <a:t>      --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exbsend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MPI_Bsend</a:t>
                      </a:r>
                      <a:r>
                        <a:rPr lang="en-US" baseline="0" dirty="0" smtClean="0"/>
                        <a:t> and </a:t>
                      </a:r>
                      <a:r>
                        <a:rPr lang="en-US" baseline="0" dirty="0" err="1" smtClean="0"/>
                        <a:t>MPI_Recv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126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3441" y="1700469"/>
            <a:ext cx="7490142" cy="45243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subroutine </a:t>
            </a:r>
            <a:r>
              <a:rPr lang="en-US" dirty="0" smtClean="0">
                <a:solidFill>
                  <a:srgbClr val="0000FF"/>
                </a:solidFill>
              </a:rPr>
              <a:t>exchng1</a:t>
            </a:r>
            <a:r>
              <a:rPr lang="en-US" dirty="0" smtClean="0"/>
              <a:t>(a, </a:t>
            </a:r>
            <a:r>
              <a:rPr lang="en-US" dirty="0" err="1" smtClean="0"/>
              <a:t>nx</a:t>
            </a:r>
            <a:r>
              <a:rPr lang="en-US" dirty="0" smtClean="0"/>
              <a:t>, s, e, comm1d, </a:t>
            </a:r>
            <a:r>
              <a:rPr lang="en-US" dirty="0" err="1" smtClean="0"/>
              <a:t>nbrbottom</a:t>
            </a:r>
            <a:r>
              <a:rPr lang="en-US" dirty="0" smtClean="0"/>
              <a:t>, </a:t>
            </a:r>
            <a:r>
              <a:rPr lang="en-US" dirty="0" err="1" smtClean="0"/>
              <a:t>nbrtop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use </a:t>
            </a:r>
            <a:r>
              <a:rPr lang="en-US" dirty="0" err="1" smtClean="0"/>
              <a:t>mpi</a:t>
            </a:r>
            <a:endParaRPr lang="en-US" dirty="0" smtClean="0"/>
          </a:p>
          <a:p>
            <a:r>
              <a:rPr lang="en-US" dirty="0" smtClean="0"/>
              <a:t>  integer </a:t>
            </a:r>
            <a:r>
              <a:rPr lang="en-US" dirty="0" err="1" smtClean="0"/>
              <a:t>nx</a:t>
            </a:r>
            <a:r>
              <a:rPr lang="en-US" dirty="0" smtClean="0"/>
              <a:t>, s, e, comm1d, </a:t>
            </a:r>
            <a:r>
              <a:rPr lang="en-US" dirty="0" err="1" smtClean="0"/>
              <a:t>nbrbottom</a:t>
            </a:r>
            <a:r>
              <a:rPr lang="en-US" dirty="0" smtClean="0"/>
              <a:t>, </a:t>
            </a:r>
            <a:r>
              <a:rPr lang="en-US" dirty="0" err="1" smtClean="0"/>
              <a:t>nbrtop</a:t>
            </a:r>
            <a:endParaRPr lang="en-US" dirty="0" smtClean="0"/>
          </a:p>
          <a:p>
            <a:r>
              <a:rPr lang="en-US" dirty="0" smtClean="0"/>
              <a:t>  double precision a(0:nx+1,s-1:e+1)</a:t>
            </a:r>
          </a:p>
          <a:p>
            <a:r>
              <a:rPr lang="en-US" dirty="0" smtClean="0"/>
              <a:t>  integer </a:t>
            </a:r>
            <a:r>
              <a:rPr lang="en-US" dirty="0" err="1" smtClean="0"/>
              <a:t>ierr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call MPI_BSEND(a(1,e), </a:t>
            </a:r>
            <a:r>
              <a:rPr lang="en-US" dirty="0" err="1" smtClean="0"/>
              <a:t>nx</a:t>
            </a:r>
            <a:r>
              <a:rPr lang="en-US" dirty="0" smtClean="0"/>
              <a:t>, MPI_DOUBLE_PRECISION, </a:t>
            </a:r>
            <a:r>
              <a:rPr lang="en-US" dirty="0" err="1" smtClean="0"/>
              <a:t>nbrtop</a:t>
            </a:r>
            <a:r>
              <a:rPr lang="en-US" dirty="0" smtClean="0"/>
              <a:t>, &amp;</a:t>
            </a:r>
          </a:p>
          <a:p>
            <a:r>
              <a:rPr lang="en-US" dirty="0" smtClean="0"/>
              <a:t>                 0, comm1d, </a:t>
            </a:r>
            <a:r>
              <a:rPr lang="en-US" dirty="0" err="1" smtClean="0"/>
              <a:t>ierr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call MPI_RECV(a(1,s-1), </a:t>
            </a:r>
            <a:r>
              <a:rPr lang="en-US" dirty="0" err="1" smtClean="0"/>
              <a:t>nx</a:t>
            </a:r>
            <a:r>
              <a:rPr lang="en-US" dirty="0" smtClean="0"/>
              <a:t>, MPI_DOUBLE_PRECISION, </a:t>
            </a:r>
            <a:r>
              <a:rPr lang="en-US" dirty="0" err="1" smtClean="0"/>
              <a:t>nbrbottom</a:t>
            </a:r>
            <a:r>
              <a:rPr lang="en-US" dirty="0" smtClean="0"/>
              <a:t>, &amp;</a:t>
            </a:r>
          </a:p>
          <a:p>
            <a:r>
              <a:rPr lang="en-US" dirty="0" smtClean="0"/>
              <a:t>                0, comm1d, MPI_STATUS_IGNORE, </a:t>
            </a:r>
            <a:r>
              <a:rPr lang="en-US" dirty="0" err="1" smtClean="0"/>
              <a:t>ierr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call MPI_BSEND(a(1,s), </a:t>
            </a:r>
            <a:r>
              <a:rPr lang="en-US" dirty="0" err="1" smtClean="0"/>
              <a:t>nx</a:t>
            </a:r>
            <a:r>
              <a:rPr lang="en-US" dirty="0" smtClean="0"/>
              <a:t>, MPI_DOUBLE_PRECISION, </a:t>
            </a:r>
            <a:r>
              <a:rPr lang="en-US" dirty="0" err="1" smtClean="0"/>
              <a:t>nbrbottom</a:t>
            </a:r>
            <a:r>
              <a:rPr lang="en-US" dirty="0" smtClean="0"/>
              <a:t>, &amp;</a:t>
            </a:r>
          </a:p>
          <a:p>
            <a:r>
              <a:rPr lang="en-US" dirty="0" smtClean="0"/>
              <a:t>                 1, comm1d, </a:t>
            </a:r>
            <a:r>
              <a:rPr lang="en-US" dirty="0" err="1" smtClean="0"/>
              <a:t>ierr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call MPI_RECV(a(1,e+1), </a:t>
            </a:r>
            <a:r>
              <a:rPr lang="en-US" dirty="0" err="1" smtClean="0"/>
              <a:t>nx</a:t>
            </a:r>
            <a:r>
              <a:rPr lang="en-US" dirty="0" smtClean="0"/>
              <a:t>, MPI_DOUBLE_PRECISION, </a:t>
            </a:r>
            <a:r>
              <a:rPr lang="en-US" dirty="0" err="1" smtClean="0"/>
              <a:t>nbrtop</a:t>
            </a:r>
            <a:r>
              <a:rPr lang="en-US" dirty="0" smtClean="0"/>
              <a:t>, &amp;</a:t>
            </a:r>
          </a:p>
          <a:p>
            <a:r>
              <a:rPr lang="en-US" dirty="0" smtClean="0"/>
              <a:t>                1, comm1d, MPI_STATUS_IGNORE, </a:t>
            </a:r>
            <a:r>
              <a:rPr lang="en-US" dirty="0" err="1" smtClean="0"/>
              <a:t>ierr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return</a:t>
            </a:r>
          </a:p>
          <a:p>
            <a:r>
              <a:rPr lang="en-US" dirty="0" smtClean="0"/>
              <a:t>  end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 smtClean="0"/>
              <a:t>oned</a:t>
            </a:r>
            <a:r>
              <a:rPr lang="en-US" dirty="0" smtClean="0"/>
              <a:t> (exchng1.f90)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87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7057"/>
          </a:xfrm>
        </p:spPr>
        <p:txBody>
          <a:bodyPr>
            <a:normAutofit/>
          </a:bodyPr>
          <a:lstStyle/>
          <a:p>
            <a:r>
              <a:rPr lang="en-US" dirty="0" err="1" smtClean="0"/>
              <a:t>onednb</a:t>
            </a:r>
            <a:r>
              <a:rPr lang="en-US" dirty="0" smtClean="0"/>
              <a:t> (exchng1nb.f90)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136093"/>
            <a:ext cx="8073285" cy="5693867"/>
          </a:xfrm>
          <a:prstGeom prst="rect">
            <a:avLst/>
          </a:prstGeom>
          <a:solidFill>
            <a:srgbClr val="EBF1DE"/>
          </a:solidFill>
        </p:spPr>
        <p:txBody>
          <a:bodyPr wrap="square">
            <a:spAutoFit/>
          </a:bodyPr>
          <a:lstStyle/>
          <a:p>
            <a:r>
              <a:rPr lang="en-US" sz="1600" dirty="0" smtClean="0"/>
              <a:t>subroutine </a:t>
            </a:r>
            <a:r>
              <a:rPr lang="en-US" sz="1600" dirty="0" smtClean="0">
                <a:solidFill>
                  <a:srgbClr val="0000FF"/>
                </a:solidFill>
              </a:rPr>
              <a:t>exchng1</a:t>
            </a:r>
            <a:r>
              <a:rPr lang="en-US" sz="1600" dirty="0" smtClean="0"/>
              <a:t>(a, </a:t>
            </a:r>
            <a:r>
              <a:rPr lang="en-US" sz="1600" dirty="0" err="1" smtClean="0"/>
              <a:t>nx</a:t>
            </a:r>
            <a:r>
              <a:rPr lang="en-US" sz="1600" dirty="0" smtClean="0"/>
              <a:t>, s, e, comm1d, </a:t>
            </a:r>
            <a:r>
              <a:rPr lang="en-US" sz="1600" dirty="0" err="1" smtClean="0"/>
              <a:t>nbrbottom</a:t>
            </a:r>
            <a:r>
              <a:rPr lang="en-US" sz="1600" dirty="0" smtClean="0"/>
              <a:t>, </a:t>
            </a:r>
            <a:r>
              <a:rPr lang="en-US" sz="1600" dirty="0" err="1" smtClean="0"/>
              <a:t>nbrtop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  use </a:t>
            </a:r>
            <a:r>
              <a:rPr lang="en-US" sz="1600" dirty="0" err="1" smtClean="0"/>
              <a:t>mpi</a:t>
            </a:r>
            <a:endParaRPr lang="en-US" sz="1600" dirty="0" smtClean="0"/>
          </a:p>
          <a:p>
            <a:r>
              <a:rPr lang="en-US" sz="1600" dirty="0" smtClean="0"/>
              <a:t>  integer </a:t>
            </a:r>
            <a:r>
              <a:rPr lang="en-US" sz="1600" dirty="0" err="1" smtClean="0"/>
              <a:t>nx</a:t>
            </a:r>
            <a:r>
              <a:rPr lang="en-US" sz="1600" dirty="0" smtClean="0"/>
              <a:t>, s, e, comm1d, </a:t>
            </a:r>
            <a:r>
              <a:rPr lang="en-US" sz="1600" dirty="0" err="1" smtClean="0"/>
              <a:t>nbrbottom</a:t>
            </a:r>
            <a:r>
              <a:rPr lang="en-US" sz="1600" dirty="0" smtClean="0"/>
              <a:t>, </a:t>
            </a:r>
            <a:r>
              <a:rPr lang="en-US" sz="1600" dirty="0" err="1" smtClean="0"/>
              <a:t>nbrtop</a:t>
            </a:r>
            <a:endParaRPr lang="en-US" sz="1600" dirty="0" smtClean="0"/>
          </a:p>
          <a:p>
            <a:r>
              <a:rPr lang="en-US" sz="1600" dirty="0" smtClean="0"/>
              <a:t>  double precision a(0:nx+1,s-1:e+1)</a:t>
            </a:r>
          </a:p>
          <a:p>
            <a:r>
              <a:rPr lang="en-US" sz="1600" dirty="0" smtClean="0"/>
              <a:t>  integer </a:t>
            </a:r>
            <a:r>
              <a:rPr lang="en-US" sz="1600" dirty="0" err="1" smtClean="0"/>
              <a:t>ierr</a:t>
            </a:r>
            <a:r>
              <a:rPr lang="en-US" sz="1600" dirty="0" smtClean="0"/>
              <a:t>, </a:t>
            </a:r>
            <a:r>
              <a:rPr lang="en-US" sz="1600" dirty="0" err="1" smtClean="0"/>
              <a:t>req</a:t>
            </a:r>
            <a:r>
              <a:rPr lang="en-US" sz="1600" dirty="0" smtClean="0"/>
              <a:t>(4)</a:t>
            </a:r>
          </a:p>
          <a:p>
            <a:r>
              <a:rPr lang="en-US" sz="1600" dirty="0" smtClean="0"/>
              <a:t>!</a:t>
            </a:r>
          </a:p>
          <a:p>
            <a:r>
              <a:rPr lang="en-US" sz="1600" dirty="0" smtClean="0"/>
              <a:t>  call MPI_IRECV(&amp;</a:t>
            </a:r>
          </a:p>
          <a:p>
            <a:r>
              <a:rPr lang="en-US" sz="1600" dirty="0" smtClean="0"/>
              <a:t>          a(1,s-1), </a:t>
            </a:r>
            <a:r>
              <a:rPr lang="en-US" sz="1600" dirty="0" err="1" smtClean="0"/>
              <a:t>nx</a:t>
            </a:r>
            <a:r>
              <a:rPr lang="en-US" sz="1600" dirty="0" smtClean="0"/>
              <a:t>, MPI_DOUBLE_PRECISION, </a:t>
            </a:r>
            <a:r>
              <a:rPr lang="en-US" sz="1600" dirty="0" err="1" smtClean="0"/>
              <a:t>nbrbottom</a:t>
            </a:r>
            <a:r>
              <a:rPr lang="en-US" sz="1600" dirty="0" smtClean="0"/>
              <a:t>, 0, &amp;</a:t>
            </a:r>
          </a:p>
          <a:p>
            <a:r>
              <a:rPr lang="en-US" sz="1600" dirty="0" smtClean="0"/>
              <a:t>          comm1d, </a:t>
            </a:r>
            <a:r>
              <a:rPr lang="en-US" sz="1600" dirty="0" err="1" smtClean="0"/>
              <a:t>req</a:t>
            </a:r>
            <a:r>
              <a:rPr lang="en-US" sz="1600" dirty="0" smtClean="0"/>
              <a:t>(1), </a:t>
            </a:r>
            <a:r>
              <a:rPr lang="en-US" sz="1600" dirty="0" err="1" smtClean="0"/>
              <a:t>ierr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  call MPI_IRECV(&amp;</a:t>
            </a:r>
          </a:p>
          <a:p>
            <a:r>
              <a:rPr lang="en-US" sz="1600" dirty="0" smtClean="0"/>
              <a:t>          a(1,e+1), </a:t>
            </a:r>
            <a:r>
              <a:rPr lang="en-US" sz="1600" dirty="0" err="1" smtClean="0"/>
              <a:t>nx</a:t>
            </a:r>
            <a:r>
              <a:rPr lang="en-US" sz="1600" dirty="0" smtClean="0"/>
              <a:t>, MPI_DOUBLE_PRECISION, </a:t>
            </a:r>
            <a:r>
              <a:rPr lang="en-US" sz="1600" dirty="0" err="1" smtClean="0"/>
              <a:t>nbrtop</a:t>
            </a:r>
            <a:r>
              <a:rPr lang="en-US" sz="1600" dirty="0" smtClean="0"/>
              <a:t>, 1, &amp;</a:t>
            </a:r>
          </a:p>
          <a:p>
            <a:r>
              <a:rPr lang="en-US" sz="1600" dirty="0" smtClean="0"/>
              <a:t>          comm1d, </a:t>
            </a:r>
            <a:r>
              <a:rPr lang="en-US" sz="1600" dirty="0" err="1" smtClean="0"/>
              <a:t>req</a:t>
            </a:r>
            <a:r>
              <a:rPr lang="en-US" sz="1600" dirty="0" smtClean="0"/>
              <a:t>(2), </a:t>
            </a:r>
            <a:r>
              <a:rPr lang="en-US" sz="1600" dirty="0" err="1" smtClean="0"/>
              <a:t>ierr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  call MPI_ISEND(&amp;</a:t>
            </a:r>
          </a:p>
          <a:p>
            <a:r>
              <a:rPr lang="en-US" sz="1600" dirty="0" smtClean="0"/>
              <a:t>          a(1,e), </a:t>
            </a:r>
            <a:r>
              <a:rPr lang="en-US" sz="1600" dirty="0" err="1" smtClean="0"/>
              <a:t>nx</a:t>
            </a:r>
            <a:r>
              <a:rPr lang="en-US" sz="1600" dirty="0" smtClean="0"/>
              <a:t>, MPI_DOUBLE_PRECISION, </a:t>
            </a:r>
            <a:r>
              <a:rPr lang="en-US" sz="1600" dirty="0" err="1" smtClean="0"/>
              <a:t>nbrtop</a:t>
            </a:r>
            <a:r>
              <a:rPr lang="en-US" sz="1600" dirty="0" smtClean="0"/>
              <a:t>, 0, &amp;</a:t>
            </a:r>
          </a:p>
          <a:p>
            <a:r>
              <a:rPr lang="en-US" sz="1600" dirty="0" smtClean="0"/>
              <a:t>          comm1d, </a:t>
            </a:r>
            <a:r>
              <a:rPr lang="en-US" sz="1600" dirty="0" err="1" smtClean="0"/>
              <a:t>req</a:t>
            </a:r>
            <a:r>
              <a:rPr lang="en-US" sz="1600" dirty="0" smtClean="0"/>
              <a:t>(3), </a:t>
            </a:r>
            <a:r>
              <a:rPr lang="en-US" sz="1600" dirty="0" err="1" smtClean="0"/>
              <a:t>ierr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  call MPI_ISEND(&amp;</a:t>
            </a:r>
          </a:p>
          <a:p>
            <a:r>
              <a:rPr lang="en-US" sz="1600" dirty="0" smtClean="0"/>
              <a:t>          a(1,s), </a:t>
            </a:r>
            <a:r>
              <a:rPr lang="en-US" sz="1600" dirty="0" err="1" smtClean="0"/>
              <a:t>nx</a:t>
            </a:r>
            <a:r>
              <a:rPr lang="en-US" sz="1600" dirty="0" smtClean="0"/>
              <a:t>, MPI_DOUBLE_PRECISION, </a:t>
            </a:r>
            <a:r>
              <a:rPr lang="en-US" sz="1600" dirty="0" err="1" smtClean="0"/>
              <a:t>nbrbottom</a:t>
            </a:r>
            <a:r>
              <a:rPr lang="en-US" sz="1600" dirty="0" smtClean="0"/>
              <a:t>, 1, &amp;</a:t>
            </a:r>
          </a:p>
          <a:p>
            <a:r>
              <a:rPr lang="en-US" sz="1600" dirty="0" smtClean="0"/>
              <a:t>          comm1d, </a:t>
            </a:r>
            <a:r>
              <a:rPr lang="en-US" sz="1600" dirty="0" err="1" smtClean="0"/>
              <a:t>req</a:t>
            </a:r>
            <a:r>
              <a:rPr lang="en-US" sz="1600" dirty="0" smtClean="0"/>
              <a:t>(4), </a:t>
            </a:r>
            <a:r>
              <a:rPr lang="en-US" sz="1600" dirty="0" err="1" smtClean="0"/>
              <a:t>ierr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!</a:t>
            </a:r>
          </a:p>
          <a:p>
            <a:r>
              <a:rPr lang="en-US" sz="1600" dirty="0" smtClean="0"/>
              <a:t>  call MPI_WAITALL(4, </a:t>
            </a:r>
            <a:r>
              <a:rPr lang="en-US" sz="1600" dirty="0" err="1" smtClean="0"/>
              <a:t>req</a:t>
            </a:r>
            <a:r>
              <a:rPr lang="en-US" sz="1600" dirty="0" smtClean="0"/>
              <a:t>, MPI_STATUSES_IGNORE, </a:t>
            </a:r>
            <a:r>
              <a:rPr lang="en-US" sz="1600" dirty="0" err="1" smtClean="0"/>
              <a:t>ierr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  return</a:t>
            </a:r>
          </a:p>
          <a:p>
            <a:r>
              <a:rPr lang="en-US" sz="1600" dirty="0" smtClean="0"/>
              <a:t>  end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3040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437"/>
            <a:ext cx="8229600" cy="787915"/>
          </a:xfrm>
        </p:spPr>
        <p:txBody>
          <a:bodyPr/>
          <a:lstStyle/>
          <a:p>
            <a:r>
              <a:rPr lang="en-US" dirty="0" err="1" smtClean="0"/>
              <a:t>onedpair</a:t>
            </a:r>
            <a:r>
              <a:rPr lang="en-US" dirty="0" smtClean="0"/>
              <a:t> (expair1d.f90)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130975"/>
            <a:ext cx="9351339" cy="5016759"/>
          </a:xfrm>
          <a:prstGeom prst="rect">
            <a:avLst/>
          </a:prstGeom>
          <a:solidFill>
            <a:srgbClr val="EBF1DE"/>
          </a:solidFill>
        </p:spPr>
        <p:txBody>
          <a:bodyPr wrap="square">
            <a:spAutoFit/>
          </a:bodyPr>
          <a:lstStyle/>
          <a:p>
            <a:r>
              <a:rPr lang="en-US" sz="1600" dirty="0" smtClean="0"/>
              <a:t>subroutine </a:t>
            </a:r>
            <a:r>
              <a:rPr lang="en-US" sz="1600" dirty="0" smtClean="0">
                <a:solidFill>
                  <a:srgbClr val="0000FF"/>
                </a:solidFill>
              </a:rPr>
              <a:t>exchng1</a:t>
            </a:r>
            <a:r>
              <a:rPr lang="en-US" sz="1600" dirty="0" smtClean="0"/>
              <a:t>(a, </a:t>
            </a:r>
            <a:r>
              <a:rPr lang="en-US" sz="1600" dirty="0" err="1" smtClean="0"/>
              <a:t>nx</a:t>
            </a:r>
            <a:r>
              <a:rPr lang="en-US" sz="1600" dirty="0" smtClean="0"/>
              <a:t>, s, e, comm1d, </a:t>
            </a:r>
            <a:r>
              <a:rPr lang="en-US" sz="1600" dirty="0" err="1" smtClean="0"/>
              <a:t>nbrbot</a:t>
            </a:r>
            <a:r>
              <a:rPr lang="en-US" sz="1600" dirty="0" smtClean="0"/>
              <a:t>, </a:t>
            </a:r>
            <a:r>
              <a:rPr lang="en-US" sz="1600" dirty="0" err="1" smtClean="0"/>
              <a:t>nbrtop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  use </a:t>
            </a:r>
            <a:r>
              <a:rPr lang="en-US" sz="1600" dirty="0" err="1" smtClean="0"/>
              <a:t>mpi</a:t>
            </a:r>
            <a:endParaRPr lang="en-US" sz="1600" dirty="0" smtClean="0"/>
          </a:p>
          <a:p>
            <a:r>
              <a:rPr lang="en-US" sz="1600" dirty="0" smtClean="0"/>
              <a:t>  integer </a:t>
            </a:r>
            <a:r>
              <a:rPr lang="en-US" sz="1600" dirty="0" err="1" smtClean="0"/>
              <a:t>nx</a:t>
            </a:r>
            <a:r>
              <a:rPr lang="en-US" sz="1600" dirty="0" smtClean="0"/>
              <a:t>, s, e, comm1d, </a:t>
            </a:r>
            <a:r>
              <a:rPr lang="en-US" sz="1600" dirty="0" err="1" smtClean="0"/>
              <a:t>nbrbot</a:t>
            </a:r>
            <a:r>
              <a:rPr lang="en-US" sz="1600" dirty="0" smtClean="0"/>
              <a:t>, </a:t>
            </a:r>
            <a:r>
              <a:rPr lang="en-US" sz="1600" dirty="0" err="1" smtClean="0"/>
              <a:t>nbrtop</a:t>
            </a:r>
            <a:endParaRPr lang="en-US" sz="1600" dirty="0" smtClean="0"/>
          </a:p>
          <a:p>
            <a:r>
              <a:rPr lang="en-US" sz="1600" dirty="0" smtClean="0"/>
              <a:t>  double precision a(0:nx+1,s-1:e+1)</a:t>
            </a:r>
          </a:p>
          <a:p>
            <a:r>
              <a:rPr lang="en-US" sz="1600" dirty="0" smtClean="0"/>
              <a:t>  integer rank, </a:t>
            </a:r>
            <a:r>
              <a:rPr lang="en-US" sz="1600" dirty="0" err="1" smtClean="0"/>
              <a:t>coord</a:t>
            </a:r>
            <a:r>
              <a:rPr lang="en-US" sz="1600" dirty="0" smtClean="0"/>
              <a:t>, </a:t>
            </a:r>
            <a:r>
              <a:rPr lang="en-US" sz="1600" dirty="0" err="1" smtClean="0"/>
              <a:t>ierr</a:t>
            </a:r>
            <a:endParaRPr lang="en-US" sz="1600" dirty="0" smtClean="0"/>
          </a:p>
          <a:p>
            <a:r>
              <a:rPr lang="en-US" sz="1600" dirty="0" smtClean="0"/>
              <a:t>  call MPI_COMM_RANK(comm1d, rank, </a:t>
            </a:r>
            <a:r>
              <a:rPr lang="en-US" sz="1600" dirty="0" err="1" smtClean="0"/>
              <a:t>ierr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  call MPI_CART_COORDS(comm1d, rank, 1, </a:t>
            </a:r>
            <a:r>
              <a:rPr lang="en-US" sz="1600" dirty="0" err="1" smtClean="0"/>
              <a:t>coord</a:t>
            </a:r>
            <a:r>
              <a:rPr lang="en-US" sz="1600" dirty="0" smtClean="0"/>
              <a:t>, </a:t>
            </a:r>
            <a:r>
              <a:rPr lang="en-US" sz="1600" dirty="0" err="1" smtClean="0"/>
              <a:t>ierr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  if (mod(</a:t>
            </a:r>
            <a:r>
              <a:rPr lang="en-US" sz="1600" dirty="0" err="1" smtClean="0"/>
              <a:t>coord</a:t>
            </a:r>
            <a:r>
              <a:rPr lang="en-US" sz="1600" dirty="0" smtClean="0"/>
              <a:t>, 2) .eq. 0) then</a:t>
            </a:r>
          </a:p>
          <a:p>
            <a:r>
              <a:rPr lang="en-US" sz="1600" dirty="0" smtClean="0"/>
              <a:t>     call MPI_SEND(a(1,e), </a:t>
            </a:r>
            <a:r>
              <a:rPr lang="en-US" sz="1600" dirty="0" err="1" smtClean="0"/>
              <a:t>nx</a:t>
            </a:r>
            <a:r>
              <a:rPr lang="en-US" sz="1600" dirty="0" smtClean="0"/>
              <a:t>, MPI_DOUBLE_PRECISION, </a:t>
            </a:r>
            <a:r>
              <a:rPr lang="en-US" sz="1600" dirty="0" err="1" smtClean="0"/>
              <a:t>nbrtop</a:t>
            </a:r>
            <a:r>
              <a:rPr lang="en-US" sz="1600" dirty="0" smtClean="0"/>
              <a:t>, 0, comm1d, </a:t>
            </a:r>
            <a:r>
              <a:rPr lang="en-US" sz="1600" dirty="0" err="1" smtClean="0"/>
              <a:t>ierr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     call MPI_RECV(a(1,s-1), </a:t>
            </a:r>
            <a:r>
              <a:rPr lang="en-US" sz="1600" dirty="0" err="1" smtClean="0"/>
              <a:t>nx</a:t>
            </a:r>
            <a:r>
              <a:rPr lang="en-US" sz="1600" dirty="0" smtClean="0"/>
              <a:t>, MPI_DOUBLE_PRECISION, </a:t>
            </a:r>
            <a:r>
              <a:rPr lang="en-US" sz="1600" dirty="0" err="1" smtClean="0"/>
              <a:t>nbrbot</a:t>
            </a:r>
            <a:r>
              <a:rPr lang="en-US" sz="1600" dirty="0" smtClean="0"/>
              <a:t>, 0, comm1d, MPI_STATUS_IGNORE, </a:t>
            </a:r>
            <a:r>
              <a:rPr lang="en-US" sz="1600" dirty="0" err="1" smtClean="0"/>
              <a:t>ierr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     call MPI_SEND(a(1,s), </a:t>
            </a:r>
            <a:r>
              <a:rPr lang="en-US" sz="1600" dirty="0" err="1" smtClean="0"/>
              <a:t>nx</a:t>
            </a:r>
            <a:r>
              <a:rPr lang="en-US" sz="1600" dirty="0" smtClean="0"/>
              <a:t>, </a:t>
            </a:r>
            <a:r>
              <a:rPr lang="en-US" sz="1600" dirty="0" err="1" smtClean="0"/>
              <a:t>MPI_DOUBLE_PRECISION,</a:t>
            </a:r>
            <a:r>
              <a:rPr lang="en-US" sz="1600" dirty="0" err="1" smtClean="0"/>
              <a:t>nbrbot</a:t>
            </a:r>
            <a:r>
              <a:rPr lang="en-US" sz="1600" dirty="0" smtClean="0"/>
              <a:t>, 1, comm1d, </a:t>
            </a:r>
            <a:r>
              <a:rPr lang="en-US" sz="1600" dirty="0" err="1" smtClean="0"/>
              <a:t>ierr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     call MPI_RECV(a(1,e+1), </a:t>
            </a:r>
            <a:r>
              <a:rPr lang="en-US" sz="1600" dirty="0" err="1" smtClean="0"/>
              <a:t>nx</a:t>
            </a:r>
            <a:r>
              <a:rPr lang="en-US" sz="1600" dirty="0" smtClean="0"/>
              <a:t>, MPI_DOUBLE_PRECISION, </a:t>
            </a:r>
            <a:r>
              <a:rPr lang="en-US" sz="1600" dirty="0" err="1" smtClean="0"/>
              <a:t>nbrtop</a:t>
            </a:r>
            <a:r>
              <a:rPr lang="en-US" sz="1600" dirty="0" smtClean="0"/>
              <a:t>, 1, comm1d, MPI_STATUS_IGNORE, </a:t>
            </a:r>
            <a:r>
              <a:rPr lang="en-US" sz="1600" dirty="0" err="1" smtClean="0"/>
              <a:t>ierr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  else</a:t>
            </a:r>
          </a:p>
          <a:p>
            <a:r>
              <a:rPr lang="en-US" sz="1600" dirty="0" smtClean="0"/>
              <a:t>     call MPI_RECV(a(1,s-1), </a:t>
            </a:r>
            <a:r>
              <a:rPr lang="en-US" sz="1600" dirty="0" err="1" smtClean="0"/>
              <a:t>nx</a:t>
            </a:r>
            <a:r>
              <a:rPr lang="en-US" sz="1600" dirty="0" smtClean="0"/>
              <a:t>, MPI_DOUBLE_PRECISION, </a:t>
            </a:r>
            <a:r>
              <a:rPr lang="en-US" sz="1600" dirty="0" err="1" smtClean="0"/>
              <a:t>nbrbot</a:t>
            </a:r>
            <a:r>
              <a:rPr lang="en-US" sz="1600" dirty="0" smtClean="0"/>
              <a:t>, 0, comm1d, MPI_STATUS_IGNORE, </a:t>
            </a:r>
            <a:r>
              <a:rPr lang="en-US" sz="1600" dirty="0" err="1" smtClean="0"/>
              <a:t>ierr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     call MPI_SEND(a(1,e), </a:t>
            </a:r>
            <a:r>
              <a:rPr lang="en-US" sz="1600" dirty="0" err="1" smtClean="0"/>
              <a:t>nx</a:t>
            </a:r>
            <a:r>
              <a:rPr lang="en-US" sz="1600" dirty="0" smtClean="0"/>
              <a:t>, MPI_DOUBLE_PRECISION,  </a:t>
            </a:r>
            <a:r>
              <a:rPr lang="en-US" sz="1600" dirty="0" err="1" smtClean="0"/>
              <a:t>nbrtop</a:t>
            </a:r>
            <a:r>
              <a:rPr lang="en-US" sz="1600" dirty="0" smtClean="0"/>
              <a:t>, 0, comm1d, </a:t>
            </a:r>
            <a:r>
              <a:rPr lang="en-US" sz="1600" dirty="0" err="1" smtClean="0"/>
              <a:t>ierr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     call MPI_RECV(a(1,e+1), </a:t>
            </a:r>
            <a:r>
              <a:rPr lang="en-US" sz="1600" dirty="0" err="1" smtClean="0"/>
              <a:t>nx</a:t>
            </a:r>
            <a:r>
              <a:rPr lang="en-US" sz="1600" dirty="0" smtClean="0"/>
              <a:t>, MPI_DOUBLE_PRECISION, </a:t>
            </a:r>
            <a:r>
              <a:rPr lang="en-US" sz="1600" dirty="0" err="1" smtClean="0"/>
              <a:t>nbrtop</a:t>
            </a:r>
            <a:r>
              <a:rPr lang="en-US" sz="1600" dirty="0" smtClean="0"/>
              <a:t>, 1, comm1d, MPI_STATUS_IGNORE, </a:t>
            </a:r>
            <a:r>
              <a:rPr lang="en-US" sz="1600" dirty="0" err="1" smtClean="0"/>
              <a:t>ierr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     call MPI_SEND(a(1,s), </a:t>
            </a:r>
            <a:r>
              <a:rPr lang="en-US" sz="1600" dirty="0" err="1" smtClean="0"/>
              <a:t>nx</a:t>
            </a:r>
            <a:r>
              <a:rPr lang="en-US" sz="1600" dirty="0" smtClean="0"/>
              <a:t>, MPI_DOUBLE_PRECISION, </a:t>
            </a:r>
            <a:r>
              <a:rPr lang="en-US" sz="1600" dirty="0" err="1" smtClean="0"/>
              <a:t>nbrbot</a:t>
            </a:r>
            <a:r>
              <a:rPr lang="en-US" sz="1600" dirty="0" smtClean="0"/>
              <a:t>, 1, comm1d, </a:t>
            </a:r>
            <a:r>
              <a:rPr lang="en-US" sz="1600" dirty="0" err="1" smtClean="0"/>
              <a:t>ierr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  </a:t>
            </a:r>
            <a:r>
              <a:rPr lang="en-US" sz="1600" dirty="0" err="1" smtClean="0"/>
              <a:t>endif</a:t>
            </a:r>
            <a:endParaRPr lang="en-US" sz="1600" dirty="0" smtClean="0"/>
          </a:p>
          <a:p>
            <a:r>
              <a:rPr lang="en-US" sz="1600" dirty="0" smtClean="0"/>
              <a:t>  return</a:t>
            </a:r>
          </a:p>
          <a:p>
            <a:r>
              <a:rPr lang="en-US" sz="1600" dirty="0" smtClean="0"/>
              <a:t>  end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71832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437"/>
            <a:ext cx="8229600" cy="63241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onedsandr</a:t>
            </a:r>
            <a:r>
              <a:rPr lang="en-US" dirty="0" smtClean="0"/>
              <a:t> (exsandr1d.f90)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337646"/>
            <a:ext cx="8332460" cy="4524316"/>
          </a:xfrm>
          <a:prstGeom prst="rect">
            <a:avLst/>
          </a:prstGeom>
          <a:solidFill>
            <a:srgbClr val="EBF1DE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  subroutine </a:t>
            </a:r>
            <a:r>
              <a:rPr lang="en-US" dirty="0" smtClean="0">
                <a:solidFill>
                  <a:srgbClr val="0000FF"/>
                </a:solidFill>
              </a:rPr>
              <a:t>exchng1</a:t>
            </a:r>
            <a:r>
              <a:rPr lang="en-US" dirty="0" smtClean="0"/>
              <a:t>(a, </a:t>
            </a:r>
            <a:r>
              <a:rPr lang="en-US" dirty="0" err="1" smtClean="0"/>
              <a:t>nx</a:t>
            </a:r>
            <a:r>
              <a:rPr lang="en-US" dirty="0" smtClean="0"/>
              <a:t>, s, e, comm1d, </a:t>
            </a:r>
            <a:r>
              <a:rPr lang="en-US" dirty="0" err="1" smtClean="0"/>
              <a:t>nbrbottom</a:t>
            </a:r>
            <a:r>
              <a:rPr lang="en-US" dirty="0" smtClean="0"/>
              <a:t>, </a:t>
            </a:r>
            <a:r>
              <a:rPr lang="en-US" dirty="0" err="1" smtClean="0"/>
              <a:t>nbrtop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use </a:t>
            </a:r>
            <a:r>
              <a:rPr lang="en-US" dirty="0" err="1" smtClean="0"/>
              <a:t>mpi</a:t>
            </a:r>
            <a:endParaRPr lang="en-US" dirty="0" smtClean="0"/>
          </a:p>
          <a:p>
            <a:r>
              <a:rPr lang="en-US" dirty="0" smtClean="0"/>
              <a:t>  integer </a:t>
            </a:r>
            <a:r>
              <a:rPr lang="en-US" dirty="0" err="1" smtClean="0"/>
              <a:t>nx</a:t>
            </a:r>
            <a:r>
              <a:rPr lang="en-US" dirty="0" smtClean="0"/>
              <a:t>, s, e, comm1d, </a:t>
            </a:r>
            <a:r>
              <a:rPr lang="en-US" dirty="0" err="1" smtClean="0"/>
              <a:t>nbrbottom</a:t>
            </a:r>
            <a:r>
              <a:rPr lang="en-US" dirty="0" smtClean="0"/>
              <a:t>, </a:t>
            </a:r>
            <a:r>
              <a:rPr lang="en-US" dirty="0" err="1" smtClean="0"/>
              <a:t>nbrtop</a:t>
            </a:r>
            <a:endParaRPr lang="en-US" dirty="0" smtClean="0"/>
          </a:p>
          <a:p>
            <a:r>
              <a:rPr lang="en-US" dirty="0" smtClean="0"/>
              <a:t>  double precision a(0:nx+1,s-1:e+1)</a:t>
            </a:r>
          </a:p>
          <a:p>
            <a:r>
              <a:rPr lang="en-US" dirty="0" smtClean="0"/>
              <a:t>  integer </a:t>
            </a:r>
            <a:r>
              <a:rPr lang="en-US" dirty="0" err="1" smtClean="0"/>
              <a:t>ierr</a:t>
            </a:r>
            <a:endParaRPr lang="en-US" dirty="0" smtClean="0"/>
          </a:p>
          <a:p>
            <a:r>
              <a:rPr lang="en-US" dirty="0" smtClean="0"/>
              <a:t>!</a:t>
            </a:r>
          </a:p>
          <a:p>
            <a:r>
              <a:rPr lang="en-US" dirty="0" smtClean="0"/>
              <a:t>  call MPI_SEND(a(1,e), </a:t>
            </a:r>
            <a:r>
              <a:rPr lang="en-US" dirty="0" err="1" smtClean="0"/>
              <a:t>nx</a:t>
            </a:r>
            <a:r>
              <a:rPr lang="en-US" dirty="0" smtClean="0"/>
              <a:t>, MPI_DOUBLE_PRECISION, &amp;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nbrtop</a:t>
            </a:r>
            <a:r>
              <a:rPr lang="en-US" dirty="0" smtClean="0"/>
              <a:t>, 0, comm1d, </a:t>
            </a:r>
            <a:r>
              <a:rPr lang="en-US" dirty="0" err="1" smtClean="0"/>
              <a:t>ierr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call MPI_RECV(a(1,s-1), </a:t>
            </a:r>
            <a:r>
              <a:rPr lang="en-US" dirty="0" err="1" smtClean="0"/>
              <a:t>nx</a:t>
            </a:r>
            <a:r>
              <a:rPr lang="en-US" dirty="0" smtClean="0"/>
              <a:t>, MPI_DOUBLE_PRECISION, &amp;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nbrbottom</a:t>
            </a:r>
            <a:r>
              <a:rPr lang="en-US" dirty="0" smtClean="0"/>
              <a:t>, 0, comm1d, MPI_STATUS_IGNORE, </a:t>
            </a:r>
            <a:r>
              <a:rPr lang="en-US" dirty="0" err="1" smtClean="0"/>
              <a:t>ierr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call MPI_SEND(a(1,s), </a:t>
            </a:r>
            <a:r>
              <a:rPr lang="en-US" dirty="0" err="1" smtClean="0"/>
              <a:t>nx</a:t>
            </a:r>
            <a:r>
              <a:rPr lang="en-US" dirty="0" smtClean="0"/>
              <a:t>, MPI_DOUBLE_PRECISION, &amp;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nbrbottom</a:t>
            </a:r>
            <a:r>
              <a:rPr lang="en-US" dirty="0" smtClean="0"/>
              <a:t>, 1, comm1d, </a:t>
            </a:r>
            <a:r>
              <a:rPr lang="en-US" dirty="0" err="1" smtClean="0"/>
              <a:t>ierr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call MPI_RECV(a(1,e+1), </a:t>
            </a:r>
            <a:r>
              <a:rPr lang="en-US" dirty="0" err="1" smtClean="0"/>
              <a:t>nx</a:t>
            </a:r>
            <a:r>
              <a:rPr lang="en-US" dirty="0" smtClean="0"/>
              <a:t>, MPI_DOUBLE_PRECISION, &amp;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nbrtop</a:t>
            </a:r>
            <a:r>
              <a:rPr lang="en-US" dirty="0" smtClean="0"/>
              <a:t>, 1, comm1d, MPI_STATUS_IGNORE, </a:t>
            </a:r>
            <a:r>
              <a:rPr lang="en-US" dirty="0" err="1" smtClean="0"/>
              <a:t>ierr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return</a:t>
            </a:r>
          </a:p>
          <a:p>
            <a:r>
              <a:rPr lang="en-US" dirty="0" smtClean="0"/>
              <a:t> 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681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437"/>
            <a:ext cx="8229600" cy="645377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onedsync</a:t>
            </a:r>
            <a:r>
              <a:rPr lang="en-US" dirty="0" smtClean="0"/>
              <a:t> (exsync1d.f90)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346567"/>
            <a:ext cx="8349873" cy="4801315"/>
          </a:xfrm>
          <a:prstGeom prst="rect">
            <a:avLst/>
          </a:prstGeom>
          <a:solidFill>
            <a:srgbClr val="EBF1DE"/>
          </a:solidFill>
        </p:spPr>
        <p:txBody>
          <a:bodyPr wrap="square">
            <a:spAutoFit/>
          </a:bodyPr>
          <a:lstStyle/>
          <a:p>
            <a:r>
              <a:rPr lang="en-US" dirty="0" smtClean="0"/>
              <a:t>	subroutine exchng1( a, </a:t>
            </a:r>
            <a:r>
              <a:rPr lang="en-US" dirty="0" err="1" smtClean="0"/>
              <a:t>nx</a:t>
            </a:r>
            <a:r>
              <a:rPr lang="en-US" dirty="0" smtClean="0"/>
              <a:t>, s, e, comm1d, </a:t>
            </a:r>
            <a:r>
              <a:rPr lang="en-US" dirty="0" err="1" smtClean="0"/>
              <a:t>nbrbottom</a:t>
            </a:r>
            <a:r>
              <a:rPr lang="en-US" dirty="0" smtClean="0"/>
              <a:t>, </a:t>
            </a:r>
            <a:r>
              <a:rPr lang="en-US" dirty="0" err="1" smtClean="0"/>
              <a:t>nbrtop</a:t>
            </a:r>
            <a:r>
              <a:rPr lang="en-US" dirty="0" smtClean="0"/>
              <a:t> )</a:t>
            </a:r>
          </a:p>
          <a:p>
            <a:r>
              <a:rPr lang="en-US" dirty="0" smtClean="0"/>
              <a:t>        use </a:t>
            </a:r>
            <a:r>
              <a:rPr lang="en-US" dirty="0" err="1" smtClean="0"/>
              <a:t>mpi</a:t>
            </a:r>
            <a:endParaRPr lang="en-US" dirty="0" smtClean="0"/>
          </a:p>
          <a:p>
            <a:r>
              <a:rPr lang="en-US" dirty="0" smtClean="0"/>
              <a:t>	integer </a:t>
            </a:r>
            <a:r>
              <a:rPr lang="en-US" dirty="0" err="1" smtClean="0"/>
              <a:t>nx</a:t>
            </a:r>
            <a:r>
              <a:rPr lang="en-US" dirty="0" smtClean="0"/>
              <a:t>, s, e</a:t>
            </a:r>
          </a:p>
          <a:p>
            <a:r>
              <a:rPr lang="en-US" dirty="0" smtClean="0"/>
              <a:t>	double precision a(0:nx+1,s-1:e+1)</a:t>
            </a:r>
          </a:p>
          <a:p>
            <a:r>
              <a:rPr lang="en-US" dirty="0" smtClean="0"/>
              <a:t>	integer comm1d, </a:t>
            </a:r>
            <a:r>
              <a:rPr lang="en-US" dirty="0" err="1" smtClean="0"/>
              <a:t>nbrbottom</a:t>
            </a:r>
            <a:r>
              <a:rPr lang="en-US" dirty="0" smtClean="0"/>
              <a:t>, </a:t>
            </a:r>
            <a:r>
              <a:rPr lang="en-US" dirty="0" err="1" smtClean="0"/>
              <a:t>nbrtop</a:t>
            </a:r>
            <a:endParaRPr lang="en-US" dirty="0" smtClean="0"/>
          </a:p>
          <a:p>
            <a:r>
              <a:rPr lang="en-US" dirty="0" smtClean="0"/>
              <a:t>	integer status(MPI_STATUS_SIZE), </a:t>
            </a:r>
            <a:r>
              <a:rPr lang="en-US" dirty="0" err="1" smtClean="0"/>
              <a:t>ierr</a:t>
            </a:r>
            <a:endParaRPr lang="en-US" dirty="0" smtClean="0"/>
          </a:p>
          <a:p>
            <a:r>
              <a:rPr lang="en-US" dirty="0" smtClean="0"/>
              <a:t>!</a:t>
            </a:r>
          </a:p>
          <a:p>
            <a:r>
              <a:rPr lang="en-US" dirty="0" smtClean="0"/>
              <a:t>	call </a:t>
            </a:r>
            <a:r>
              <a:rPr lang="en-US" dirty="0" err="1" smtClean="0"/>
              <a:t>mpi_ssend</a:t>
            </a:r>
            <a:r>
              <a:rPr lang="en-US" dirty="0" smtClean="0"/>
              <a:t>( a(1,e), </a:t>
            </a:r>
            <a:r>
              <a:rPr lang="en-US" dirty="0" err="1" smtClean="0"/>
              <a:t>nx</a:t>
            </a:r>
            <a:r>
              <a:rPr lang="en-US" dirty="0" smtClean="0"/>
              <a:t>, MPI_DOUBLE_PRECISION, </a:t>
            </a:r>
            <a:r>
              <a:rPr lang="en-US" dirty="0" err="1" smtClean="0"/>
              <a:t>nbrtop</a:t>
            </a:r>
            <a:r>
              <a:rPr lang="en-US" dirty="0" smtClean="0"/>
              <a:t>, 0, &amp;</a:t>
            </a:r>
          </a:p>
          <a:p>
            <a:r>
              <a:rPr lang="en-US" dirty="0" smtClean="0"/>
              <a:t>                        comm1d, </a:t>
            </a:r>
            <a:r>
              <a:rPr lang="en-US" dirty="0" err="1" smtClean="0"/>
              <a:t>ierr</a:t>
            </a:r>
            <a:r>
              <a:rPr lang="en-US" dirty="0" smtClean="0"/>
              <a:t> )</a:t>
            </a:r>
          </a:p>
          <a:p>
            <a:r>
              <a:rPr lang="en-US" dirty="0" smtClean="0"/>
              <a:t>	call </a:t>
            </a:r>
            <a:r>
              <a:rPr lang="en-US" dirty="0" err="1" smtClean="0"/>
              <a:t>mpi_recv</a:t>
            </a:r>
            <a:r>
              <a:rPr lang="en-US" dirty="0" smtClean="0"/>
              <a:t>( a(1,s-1), </a:t>
            </a:r>
            <a:r>
              <a:rPr lang="en-US" dirty="0" err="1" smtClean="0"/>
              <a:t>nx</a:t>
            </a:r>
            <a:r>
              <a:rPr lang="en-US" dirty="0" smtClean="0"/>
              <a:t>, MPI_DOUBLE_PRECISION, </a:t>
            </a:r>
            <a:r>
              <a:rPr lang="en-US" dirty="0" err="1" smtClean="0"/>
              <a:t>nbrbottom</a:t>
            </a:r>
            <a:r>
              <a:rPr lang="en-US" dirty="0" smtClean="0"/>
              <a:t>, 0, &amp;</a:t>
            </a:r>
          </a:p>
          <a:p>
            <a:r>
              <a:rPr lang="en-US" dirty="0" smtClean="0"/>
              <a:t>                       comm1d, status, </a:t>
            </a:r>
            <a:r>
              <a:rPr lang="en-US" dirty="0" err="1" smtClean="0"/>
              <a:t>ierr</a:t>
            </a:r>
            <a:r>
              <a:rPr lang="en-US" dirty="0" smtClean="0"/>
              <a:t> )</a:t>
            </a:r>
          </a:p>
          <a:p>
            <a:r>
              <a:rPr lang="en-US" dirty="0" smtClean="0"/>
              <a:t>	call </a:t>
            </a:r>
            <a:r>
              <a:rPr lang="en-US" dirty="0" err="1" smtClean="0"/>
              <a:t>mpi_ssend</a:t>
            </a:r>
            <a:r>
              <a:rPr lang="en-US" dirty="0" smtClean="0"/>
              <a:t>( a(1,s), </a:t>
            </a:r>
            <a:r>
              <a:rPr lang="en-US" dirty="0" err="1" smtClean="0"/>
              <a:t>nx</a:t>
            </a:r>
            <a:r>
              <a:rPr lang="en-US" dirty="0" smtClean="0"/>
              <a:t>, MPI_DOUBLE_PRECISION, </a:t>
            </a:r>
            <a:r>
              <a:rPr lang="en-US" dirty="0" err="1" smtClean="0"/>
              <a:t>nbrbottom</a:t>
            </a:r>
            <a:r>
              <a:rPr lang="en-US" dirty="0" smtClean="0"/>
              <a:t>, 1, &amp;</a:t>
            </a:r>
          </a:p>
          <a:p>
            <a:r>
              <a:rPr lang="en-US" dirty="0" smtClean="0"/>
              <a:t>                        comm1d, </a:t>
            </a:r>
            <a:r>
              <a:rPr lang="en-US" dirty="0" err="1" smtClean="0"/>
              <a:t>ierr</a:t>
            </a:r>
            <a:r>
              <a:rPr lang="en-US" dirty="0" smtClean="0"/>
              <a:t> )</a:t>
            </a:r>
          </a:p>
          <a:p>
            <a:r>
              <a:rPr lang="en-US" dirty="0" smtClean="0"/>
              <a:t>	call </a:t>
            </a:r>
            <a:r>
              <a:rPr lang="en-US" dirty="0" err="1" smtClean="0"/>
              <a:t>mpi_recv</a:t>
            </a:r>
            <a:r>
              <a:rPr lang="en-US" dirty="0" smtClean="0"/>
              <a:t>( a(1,e+1), </a:t>
            </a:r>
            <a:r>
              <a:rPr lang="en-US" dirty="0" err="1" smtClean="0"/>
              <a:t>nx</a:t>
            </a:r>
            <a:r>
              <a:rPr lang="en-US" dirty="0" smtClean="0"/>
              <a:t>, MPI_DOUBLE_PRECISION, </a:t>
            </a:r>
            <a:r>
              <a:rPr lang="en-US" dirty="0" err="1" smtClean="0"/>
              <a:t>nbrtop</a:t>
            </a:r>
            <a:r>
              <a:rPr lang="en-US" dirty="0" smtClean="0"/>
              <a:t>, 1, &amp;</a:t>
            </a:r>
          </a:p>
          <a:p>
            <a:r>
              <a:rPr lang="en-US" dirty="0" smtClean="0"/>
              <a:t>                       comm1d, status, </a:t>
            </a:r>
            <a:r>
              <a:rPr lang="en-US" dirty="0" err="1" smtClean="0"/>
              <a:t>ierr</a:t>
            </a:r>
            <a:r>
              <a:rPr lang="en-US" dirty="0" smtClean="0"/>
              <a:t> )</a:t>
            </a:r>
          </a:p>
          <a:p>
            <a:r>
              <a:rPr lang="en-US" dirty="0" smtClean="0"/>
              <a:t>	return</a:t>
            </a:r>
          </a:p>
          <a:p>
            <a:r>
              <a:rPr lang="en-US" dirty="0" smtClean="0"/>
              <a:t>	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22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2719974"/>
              </p:ext>
            </p:extLst>
          </p:nvPr>
        </p:nvGraphicFramePr>
        <p:xfrm>
          <a:off x="251468" y="264072"/>
          <a:ext cx="8336160" cy="6531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7783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4237776"/>
              </p:ext>
            </p:extLst>
          </p:nvPr>
        </p:nvGraphicFramePr>
        <p:xfrm>
          <a:off x="239217" y="147049"/>
          <a:ext cx="8691036" cy="6610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4308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1029</Words>
  <Application>Microsoft Macintosh PowerPoint</Application>
  <PresentationFormat>On-screen Show (4:3)</PresentationFormat>
  <Paragraphs>160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</vt:lpstr>
      <vt:lpstr>Different communications</vt:lpstr>
      <vt:lpstr>oned (exchng1.f90)</vt:lpstr>
      <vt:lpstr>onednb (exchng1nb.f90)</vt:lpstr>
      <vt:lpstr>onedpair (expair1d.f90)</vt:lpstr>
      <vt:lpstr>onedsandr (exsandr1d.f90)</vt:lpstr>
      <vt:lpstr>onedsync (exsync1d.f90)</vt:lpstr>
      <vt:lpstr>PowerPoint Presentation</vt:lpstr>
      <vt:lpstr>PowerPoint Presentation</vt:lpstr>
      <vt:lpstr>PowerPoint Presentation</vt:lpstr>
      <vt:lpstr>Different communications</vt:lpstr>
    </vt:vector>
  </TitlesOfParts>
  <Company>San Diego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Mary Thomas</dc:creator>
  <cp:lastModifiedBy>Mary Thomas</cp:lastModifiedBy>
  <cp:revision>11</cp:revision>
  <dcterms:created xsi:type="dcterms:W3CDTF">2015-09-24T08:40:34Z</dcterms:created>
  <dcterms:modified xsi:type="dcterms:W3CDTF">2015-09-24T09:21:34Z</dcterms:modified>
</cp:coreProperties>
</file>